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1"/>
    <p:sldMasterId id="2147483670" r:id="rId2"/>
    <p:sldMasterId id="2147483688" r:id="rId3"/>
    <p:sldMasterId id="2147483691" r:id="rId4"/>
  </p:sldMasterIdLst>
  <p:notesMasterIdLst>
    <p:notesMasterId r:id="rId26"/>
  </p:notesMasterIdLst>
  <p:sldIdLst>
    <p:sldId id="274" r:id="rId5"/>
    <p:sldId id="275" r:id="rId6"/>
    <p:sldId id="324" r:id="rId7"/>
    <p:sldId id="327" r:id="rId8"/>
    <p:sldId id="323" r:id="rId9"/>
    <p:sldId id="285" r:id="rId10"/>
    <p:sldId id="286" r:id="rId11"/>
    <p:sldId id="305" r:id="rId12"/>
    <p:sldId id="328" r:id="rId13"/>
    <p:sldId id="329" r:id="rId14"/>
    <p:sldId id="302" r:id="rId15"/>
    <p:sldId id="322" r:id="rId16"/>
    <p:sldId id="330" r:id="rId17"/>
    <p:sldId id="319" r:id="rId18"/>
    <p:sldId id="318" r:id="rId19"/>
    <p:sldId id="331" r:id="rId20"/>
    <p:sldId id="332" r:id="rId21"/>
    <p:sldId id="333" r:id="rId22"/>
    <p:sldId id="320" r:id="rId23"/>
    <p:sldId id="312" r:id="rId24"/>
    <p:sldId id="314"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7648AD-F4FB-4EEB-AA27-8561D46BADF8}">
          <p14:sldIdLst>
            <p14:sldId id="274"/>
            <p14:sldId id="275"/>
            <p14:sldId id="324"/>
            <p14:sldId id="327"/>
            <p14:sldId id="323"/>
            <p14:sldId id="285"/>
            <p14:sldId id="286"/>
            <p14:sldId id="305"/>
            <p14:sldId id="328"/>
            <p14:sldId id="329"/>
            <p14:sldId id="302"/>
            <p14:sldId id="322"/>
            <p14:sldId id="330"/>
            <p14:sldId id="319"/>
            <p14:sldId id="318"/>
            <p14:sldId id="331"/>
            <p14:sldId id="332"/>
            <p14:sldId id="333"/>
            <p14:sldId id="320"/>
            <p14:sldId id="312"/>
            <p14:sldId id="31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737D"/>
    <a:srgbClr val="295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3792" autoAdjust="0"/>
  </p:normalViewPr>
  <p:slideViewPr>
    <p:cSldViewPr snapToGrid="0">
      <p:cViewPr varScale="1">
        <p:scale>
          <a:sx n="112" d="100"/>
          <a:sy n="112" d="100"/>
        </p:scale>
        <p:origin x="3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ata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5E8D56-3378-4E32-B41D-29D9D1B7F124}"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9F2EBB66-A190-4615-9242-4FF910385D21}">
      <dgm:prSet/>
      <dgm:spPr/>
      <dgm:t>
        <a:bodyPr/>
        <a:lstStyle/>
        <a:p>
          <a:r>
            <a:rPr lang="en-AU" dirty="0"/>
            <a:t>Site Senior Executive</a:t>
          </a:r>
        </a:p>
      </dgm:t>
    </dgm:pt>
    <dgm:pt modelId="{B4F501B4-C439-4187-9657-5FB5D1E555E4}" type="parTrans" cxnId="{C91DDE61-39F5-42C7-BE76-29300B56B3CF}">
      <dgm:prSet/>
      <dgm:spPr/>
      <dgm:t>
        <a:bodyPr/>
        <a:lstStyle/>
        <a:p>
          <a:endParaRPr lang="en-AU"/>
        </a:p>
      </dgm:t>
    </dgm:pt>
    <dgm:pt modelId="{4EF18551-93A7-4142-AA78-517CA55AE2EC}" type="sibTrans" cxnId="{C91DDE61-39F5-42C7-BE76-29300B56B3CF}">
      <dgm:prSet/>
      <dgm:spPr/>
      <dgm:t>
        <a:bodyPr/>
        <a:lstStyle/>
        <a:p>
          <a:endParaRPr lang="en-AU"/>
        </a:p>
      </dgm:t>
    </dgm:pt>
    <dgm:pt modelId="{70DB044D-EFC1-49DD-BE7E-EA1D0ED9977C}">
      <dgm:prSet/>
      <dgm:spPr/>
      <dgm:t>
        <a:bodyPr/>
        <a:lstStyle/>
        <a:p>
          <a:r>
            <a:rPr lang="en-AU" dirty="0"/>
            <a:t>Supervisors</a:t>
          </a:r>
        </a:p>
      </dgm:t>
    </dgm:pt>
    <dgm:pt modelId="{0A430F64-7F98-40C1-8F09-F5107CC193EE}" type="parTrans" cxnId="{10D0430C-53E8-4424-94C9-B69E83E292AE}">
      <dgm:prSet/>
      <dgm:spPr/>
      <dgm:t>
        <a:bodyPr/>
        <a:lstStyle/>
        <a:p>
          <a:endParaRPr lang="en-AU"/>
        </a:p>
      </dgm:t>
    </dgm:pt>
    <dgm:pt modelId="{696D81D3-0A54-4205-95B1-700A492B47D4}" type="sibTrans" cxnId="{10D0430C-53E8-4424-94C9-B69E83E292AE}">
      <dgm:prSet/>
      <dgm:spPr/>
      <dgm:t>
        <a:bodyPr/>
        <a:lstStyle/>
        <a:p>
          <a:endParaRPr lang="en-AU"/>
        </a:p>
      </dgm:t>
    </dgm:pt>
    <dgm:pt modelId="{64F33C42-3E79-44F8-9B8F-6EB2450C5773}">
      <dgm:prSet/>
      <dgm:spPr/>
      <dgm:t>
        <a:bodyPr/>
        <a:lstStyle/>
        <a:p>
          <a:r>
            <a:rPr lang="en-AU" dirty="0"/>
            <a:t>Coal Mine Workers</a:t>
          </a:r>
        </a:p>
        <a:p>
          <a:endParaRPr lang="en-AU" dirty="0"/>
        </a:p>
      </dgm:t>
    </dgm:pt>
    <dgm:pt modelId="{E54759A1-34EB-4ED0-825A-00A358E709F9}" type="parTrans" cxnId="{6A4DCBEF-9826-4311-92FB-04103DE1DADE}">
      <dgm:prSet/>
      <dgm:spPr/>
      <dgm:t>
        <a:bodyPr/>
        <a:lstStyle/>
        <a:p>
          <a:endParaRPr lang="en-AU"/>
        </a:p>
      </dgm:t>
    </dgm:pt>
    <dgm:pt modelId="{D0F038B5-3CF1-4EB8-A48C-D22325819AAE}" type="sibTrans" cxnId="{6A4DCBEF-9826-4311-92FB-04103DE1DADE}">
      <dgm:prSet/>
      <dgm:spPr/>
      <dgm:t>
        <a:bodyPr/>
        <a:lstStyle/>
        <a:p>
          <a:endParaRPr lang="en-AU"/>
        </a:p>
      </dgm:t>
    </dgm:pt>
    <dgm:pt modelId="{835B8FA5-E1B2-468C-B285-3816FF5F49EF}">
      <dgm:prSet custT="1"/>
      <dgm:spPr/>
      <dgm:t>
        <a:bodyPr/>
        <a:lstStyle/>
        <a:p>
          <a:pPr>
            <a:buFont typeface="Arial" panose="020B0604020202020204" pitchFamily="34" charset="0"/>
            <a:buChar char="•"/>
          </a:pPr>
          <a:r>
            <a:rPr lang="en-AU" sz="1400" dirty="0">
              <a:solidFill>
                <a:schemeClr val="tx1"/>
              </a:solidFill>
            </a:rPr>
            <a:t>Ensure that regular monitoring and review of supervisor’s effectiveness  for hazard identification and risk control and undertake corrective action when deficiencies are detected.</a:t>
          </a:r>
        </a:p>
      </dgm:t>
    </dgm:pt>
    <dgm:pt modelId="{9A4ECEF2-7A28-4673-AC96-2305BE3F82AB}" type="parTrans" cxnId="{575AFEC6-25AF-417F-9A1D-456D1CA86BAB}">
      <dgm:prSet/>
      <dgm:spPr/>
      <dgm:t>
        <a:bodyPr/>
        <a:lstStyle/>
        <a:p>
          <a:endParaRPr lang="en-AU"/>
        </a:p>
      </dgm:t>
    </dgm:pt>
    <dgm:pt modelId="{25A2B0EF-2AB0-48A0-AEC6-6289D9D0C098}" type="sibTrans" cxnId="{575AFEC6-25AF-417F-9A1D-456D1CA86BAB}">
      <dgm:prSet/>
      <dgm:spPr/>
      <dgm:t>
        <a:bodyPr/>
        <a:lstStyle/>
        <a:p>
          <a:endParaRPr lang="en-AU"/>
        </a:p>
      </dgm:t>
    </dgm:pt>
    <dgm:pt modelId="{430D5699-4431-4BE2-B034-807302CDE108}">
      <dgm:prSet/>
      <dgm:spPr/>
      <dgm:t>
        <a:bodyPr/>
        <a:lstStyle/>
        <a:p>
          <a:endParaRPr lang="en-AU" sz="1800" dirty="0"/>
        </a:p>
      </dgm:t>
    </dgm:pt>
    <dgm:pt modelId="{2BA992ED-123E-46C8-9D0B-FB727D27B7AD}" type="parTrans" cxnId="{AAEB5B38-BDCC-4440-8B2C-50BE70278B3C}">
      <dgm:prSet/>
      <dgm:spPr/>
      <dgm:t>
        <a:bodyPr/>
        <a:lstStyle/>
        <a:p>
          <a:endParaRPr lang="en-AU"/>
        </a:p>
      </dgm:t>
    </dgm:pt>
    <dgm:pt modelId="{D3CF6273-FCA3-4538-ADF7-9B02A32AAA35}" type="sibTrans" cxnId="{AAEB5B38-BDCC-4440-8B2C-50BE70278B3C}">
      <dgm:prSet/>
      <dgm:spPr/>
      <dgm:t>
        <a:bodyPr/>
        <a:lstStyle/>
        <a:p>
          <a:endParaRPr lang="en-AU"/>
        </a:p>
      </dgm:t>
    </dgm:pt>
    <dgm:pt modelId="{9FDA6564-3E11-4AA4-BF93-174D66CA46D1}">
      <dgm:prSet custT="1"/>
      <dgm:spPr/>
      <dgm:t>
        <a:bodyPr/>
        <a:lstStyle/>
        <a:p>
          <a:endParaRPr lang="en-AU" sz="1400" dirty="0"/>
        </a:p>
      </dgm:t>
    </dgm:pt>
    <dgm:pt modelId="{8AC109E4-22C6-41AF-9B46-6861F953D505}" type="parTrans" cxnId="{7FE1378D-4708-4BF4-8546-C81F6897F982}">
      <dgm:prSet/>
      <dgm:spPr/>
      <dgm:t>
        <a:bodyPr/>
        <a:lstStyle/>
        <a:p>
          <a:endParaRPr lang="en-AU"/>
        </a:p>
      </dgm:t>
    </dgm:pt>
    <dgm:pt modelId="{517CDDB0-D749-4400-AC27-DA9300DB72DC}" type="sibTrans" cxnId="{7FE1378D-4708-4BF4-8546-C81F6897F982}">
      <dgm:prSet/>
      <dgm:spPr/>
      <dgm:t>
        <a:bodyPr/>
        <a:lstStyle/>
        <a:p>
          <a:endParaRPr lang="en-AU"/>
        </a:p>
      </dgm:t>
    </dgm:pt>
    <dgm:pt modelId="{0B872A2B-DE7C-4498-B042-11BF5BBC99DE}">
      <dgm:prSet custT="1"/>
      <dgm:spPr/>
      <dgm:t>
        <a:bodyPr/>
        <a:lstStyle/>
        <a:p>
          <a:pPr>
            <a:buFont typeface="Arial" panose="020B0604020202020204" pitchFamily="34" charset="0"/>
            <a:buChar char="•"/>
          </a:pPr>
          <a:r>
            <a:rPr lang="en-AU" sz="1400" dirty="0">
              <a:solidFill>
                <a:schemeClr val="tx1"/>
              </a:solidFill>
            </a:rPr>
            <a:t>Ensure the SHMS documentation is regularly audited for the controls applied to mitigate the likelihood of a rollover event occurring such as adequate edge protection.</a:t>
          </a:r>
        </a:p>
      </dgm:t>
    </dgm:pt>
    <dgm:pt modelId="{549B9604-8BEC-494A-B532-15C445BE6048}" type="parTrans" cxnId="{E928AF70-2C0C-4A30-8DFF-1A2168432983}">
      <dgm:prSet/>
      <dgm:spPr/>
      <dgm:t>
        <a:bodyPr/>
        <a:lstStyle/>
        <a:p>
          <a:endParaRPr lang="en-AU"/>
        </a:p>
      </dgm:t>
    </dgm:pt>
    <dgm:pt modelId="{609AF5B9-7869-484E-B467-E80688CA9E06}" type="sibTrans" cxnId="{E928AF70-2C0C-4A30-8DFF-1A2168432983}">
      <dgm:prSet/>
      <dgm:spPr/>
      <dgm:t>
        <a:bodyPr/>
        <a:lstStyle/>
        <a:p>
          <a:endParaRPr lang="en-AU"/>
        </a:p>
      </dgm:t>
    </dgm:pt>
    <dgm:pt modelId="{2B255F7B-AC13-4FD7-B430-CE5206C6DBF4}">
      <dgm:prSet custT="1"/>
      <dgm:spPr/>
      <dgm:t>
        <a:bodyPr/>
        <a:lstStyle/>
        <a:p>
          <a:r>
            <a:rPr lang="en-AU" sz="1400" dirty="0"/>
            <a:t>Monitor the effectiveness of risk controls applied and take corrective action when deficiencies are detected.</a:t>
          </a:r>
        </a:p>
      </dgm:t>
    </dgm:pt>
    <dgm:pt modelId="{22C70E3F-481D-49DD-A8EB-D41EB72DB55F}" type="parTrans" cxnId="{BA6A0CF2-F4EA-4E95-A08B-2BE4AD3ECC95}">
      <dgm:prSet/>
      <dgm:spPr/>
      <dgm:t>
        <a:bodyPr/>
        <a:lstStyle/>
        <a:p>
          <a:endParaRPr lang="en-AU"/>
        </a:p>
      </dgm:t>
    </dgm:pt>
    <dgm:pt modelId="{BD54F476-88D8-4E1F-98E1-1A11647D7C4F}" type="sibTrans" cxnId="{BA6A0CF2-F4EA-4E95-A08B-2BE4AD3ECC95}">
      <dgm:prSet/>
      <dgm:spPr/>
      <dgm:t>
        <a:bodyPr/>
        <a:lstStyle/>
        <a:p>
          <a:endParaRPr lang="en-AU"/>
        </a:p>
      </dgm:t>
    </dgm:pt>
    <dgm:pt modelId="{57A445A4-7F5E-469A-AE22-EDA9D1AF4C9A}">
      <dgm:prSet custT="1"/>
      <dgm:spPr/>
      <dgm:t>
        <a:bodyPr/>
        <a:lstStyle/>
        <a:p>
          <a:r>
            <a:rPr lang="en-AU" sz="1400" dirty="0"/>
            <a:t>Inspect their respective work areas for hazards that may be introduced when task commences.</a:t>
          </a:r>
        </a:p>
      </dgm:t>
    </dgm:pt>
    <dgm:pt modelId="{C4F40757-49A7-4EAC-AA47-8430E225719A}" type="parTrans" cxnId="{DC0B5ED1-E601-43A4-AABB-3DE2DFDDF6ED}">
      <dgm:prSet/>
      <dgm:spPr/>
      <dgm:t>
        <a:bodyPr/>
        <a:lstStyle/>
        <a:p>
          <a:endParaRPr lang="en-AU"/>
        </a:p>
      </dgm:t>
    </dgm:pt>
    <dgm:pt modelId="{D636A3F7-671D-44EE-A040-BB1888252BF3}" type="sibTrans" cxnId="{DC0B5ED1-E601-43A4-AABB-3DE2DFDDF6ED}">
      <dgm:prSet/>
      <dgm:spPr/>
      <dgm:t>
        <a:bodyPr/>
        <a:lstStyle/>
        <a:p>
          <a:endParaRPr lang="en-AU"/>
        </a:p>
      </dgm:t>
    </dgm:pt>
    <dgm:pt modelId="{FA8B0442-5A1A-4D4E-B86C-22A2A2969751}">
      <dgm:prSet custT="1"/>
      <dgm:spPr/>
      <dgm:t>
        <a:bodyPr/>
        <a:lstStyle/>
        <a:p>
          <a:r>
            <a:rPr lang="en-AU" sz="1400" dirty="0"/>
            <a:t>Ensure the task being undertaken is within the capability of their knowledge and skillset.</a:t>
          </a:r>
        </a:p>
      </dgm:t>
    </dgm:pt>
    <dgm:pt modelId="{D98D3BCC-8695-4751-AD35-4B9C34DD917C}" type="parTrans" cxnId="{78554258-E7AD-446D-9843-37800A5E9F6F}">
      <dgm:prSet/>
      <dgm:spPr/>
      <dgm:t>
        <a:bodyPr/>
        <a:lstStyle/>
        <a:p>
          <a:endParaRPr lang="en-AU"/>
        </a:p>
      </dgm:t>
    </dgm:pt>
    <dgm:pt modelId="{43AD93B7-CE3B-4D06-A417-9CBAD09BED34}" type="sibTrans" cxnId="{78554258-E7AD-446D-9843-37800A5E9F6F}">
      <dgm:prSet/>
      <dgm:spPr/>
      <dgm:t>
        <a:bodyPr/>
        <a:lstStyle/>
        <a:p>
          <a:endParaRPr lang="en-AU"/>
        </a:p>
      </dgm:t>
    </dgm:pt>
    <dgm:pt modelId="{1E50013F-C8B5-45D6-9141-A9C31E8F9DD3}">
      <dgm:prSet custT="1"/>
      <dgm:spPr/>
      <dgm:t>
        <a:bodyPr/>
        <a:lstStyle/>
        <a:p>
          <a:endParaRPr lang="en-AU" sz="1400" dirty="0"/>
        </a:p>
      </dgm:t>
    </dgm:pt>
    <dgm:pt modelId="{594DC08E-1B5E-45A3-8AC9-C4A0AEBDA1E2}" type="parTrans" cxnId="{42ACC795-A4F0-4DA0-8C62-F38111C074C8}">
      <dgm:prSet/>
      <dgm:spPr/>
      <dgm:t>
        <a:bodyPr/>
        <a:lstStyle/>
        <a:p>
          <a:endParaRPr lang="en-AU"/>
        </a:p>
      </dgm:t>
    </dgm:pt>
    <dgm:pt modelId="{2C28B003-291E-470F-81D2-B41D61708F12}" type="sibTrans" cxnId="{42ACC795-A4F0-4DA0-8C62-F38111C074C8}">
      <dgm:prSet/>
      <dgm:spPr/>
      <dgm:t>
        <a:bodyPr/>
        <a:lstStyle/>
        <a:p>
          <a:endParaRPr lang="en-AU"/>
        </a:p>
      </dgm:t>
    </dgm:pt>
    <dgm:pt modelId="{7D44184E-2B20-41BB-A1BD-0E81F73C71C2}">
      <dgm:prSet custT="1"/>
      <dgm:spPr/>
      <dgm:t>
        <a:bodyPr/>
        <a:lstStyle/>
        <a:p>
          <a:r>
            <a:rPr lang="en-AU" sz="1400" dirty="0"/>
            <a:t>Ensure that mitigating controls such as edge protection are installed in accordance with the mines SHMS.</a:t>
          </a:r>
        </a:p>
      </dgm:t>
    </dgm:pt>
    <dgm:pt modelId="{5EBDED39-5FDD-454B-8402-1B7D98871261}" type="parTrans" cxnId="{AB31772D-3FAA-4507-B850-7319C753ED92}">
      <dgm:prSet/>
      <dgm:spPr/>
      <dgm:t>
        <a:bodyPr/>
        <a:lstStyle/>
        <a:p>
          <a:endParaRPr lang="en-AU"/>
        </a:p>
      </dgm:t>
    </dgm:pt>
    <dgm:pt modelId="{D6459AD0-67BD-41D6-8ED0-C49D0A93120C}" type="sibTrans" cxnId="{AB31772D-3FAA-4507-B850-7319C753ED92}">
      <dgm:prSet/>
      <dgm:spPr/>
      <dgm:t>
        <a:bodyPr/>
        <a:lstStyle/>
        <a:p>
          <a:endParaRPr lang="en-AU"/>
        </a:p>
      </dgm:t>
    </dgm:pt>
    <dgm:pt modelId="{1E7BF09F-3A41-4478-9719-22882B27A706}">
      <dgm:prSet custT="1"/>
      <dgm:spPr/>
      <dgm:t>
        <a:bodyPr/>
        <a:lstStyle/>
        <a:p>
          <a:endParaRPr lang="en-AU" sz="1400" dirty="0"/>
        </a:p>
      </dgm:t>
    </dgm:pt>
    <dgm:pt modelId="{38179208-FF6C-4E49-B841-30005C84500A}" type="parTrans" cxnId="{CAB5056E-51FA-4491-96D2-FF32B1F8395C}">
      <dgm:prSet/>
      <dgm:spPr/>
      <dgm:t>
        <a:bodyPr/>
        <a:lstStyle/>
        <a:p>
          <a:endParaRPr lang="en-AU"/>
        </a:p>
      </dgm:t>
    </dgm:pt>
    <dgm:pt modelId="{94A653A5-A851-4C84-B70D-B9D33742BC69}" type="sibTrans" cxnId="{CAB5056E-51FA-4491-96D2-FF32B1F8395C}">
      <dgm:prSet/>
      <dgm:spPr/>
      <dgm:t>
        <a:bodyPr/>
        <a:lstStyle/>
        <a:p>
          <a:endParaRPr lang="en-AU"/>
        </a:p>
      </dgm:t>
    </dgm:pt>
    <dgm:pt modelId="{FBB36127-DEF2-44A8-943E-2FCD2E446234}">
      <dgm:prSet custT="1"/>
      <dgm:spPr/>
      <dgm:t>
        <a:bodyPr/>
        <a:lstStyle/>
        <a:p>
          <a:pPr>
            <a:buFont typeface="Arial" panose="020B0604020202020204" pitchFamily="34" charset="0"/>
            <a:buChar char="•"/>
          </a:pPr>
          <a:endParaRPr lang="en-AU" sz="1400" dirty="0">
            <a:solidFill>
              <a:schemeClr val="tx1"/>
            </a:solidFill>
          </a:endParaRPr>
        </a:p>
      </dgm:t>
    </dgm:pt>
    <dgm:pt modelId="{5CFD92BE-4854-45F0-83A6-325794E1A6B0}" type="parTrans" cxnId="{01A18EF6-83BC-4A9E-A113-DF2683031513}">
      <dgm:prSet/>
      <dgm:spPr/>
      <dgm:t>
        <a:bodyPr/>
        <a:lstStyle/>
        <a:p>
          <a:endParaRPr lang="en-AU"/>
        </a:p>
      </dgm:t>
    </dgm:pt>
    <dgm:pt modelId="{52B7FB01-C110-42C5-8BA2-69EA285ED746}" type="sibTrans" cxnId="{01A18EF6-83BC-4A9E-A113-DF2683031513}">
      <dgm:prSet/>
      <dgm:spPr/>
      <dgm:t>
        <a:bodyPr/>
        <a:lstStyle/>
        <a:p>
          <a:endParaRPr lang="en-AU"/>
        </a:p>
      </dgm:t>
    </dgm:pt>
    <dgm:pt modelId="{DC9FAD72-FE4C-42DA-A294-83D58E29E4CB}" type="pres">
      <dgm:prSet presAssocID="{5E5E8D56-3378-4E32-B41D-29D9D1B7F124}" presName="diagram" presStyleCnt="0">
        <dgm:presLayoutVars>
          <dgm:dir/>
          <dgm:animLvl val="lvl"/>
          <dgm:resizeHandles val="exact"/>
        </dgm:presLayoutVars>
      </dgm:prSet>
      <dgm:spPr/>
    </dgm:pt>
    <dgm:pt modelId="{4FA5EE32-A5A8-44DA-A0B0-1EE555D4319F}" type="pres">
      <dgm:prSet presAssocID="{9F2EBB66-A190-4615-9242-4FF910385D21}" presName="compNode" presStyleCnt="0"/>
      <dgm:spPr/>
    </dgm:pt>
    <dgm:pt modelId="{AF3EDC64-19D7-4F17-BAE7-692A16EFCB7F}" type="pres">
      <dgm:prSet presAssocID="{9F2EBB66-A190-4615-9242-4FF910385D21}" presName="childRect" presStyleLbl="bgAcc1" presStyleIdx="0" presStyleCnt="3" custLinFactNeighborX="8544">
        <dgm:presLayoutVars>
          <dgm:bulletEnabled val="1"/>
        </dgm:presLayoutVars>
      </dgm:prSet>
      <dgm:spPr/>
    </dgm:pt>
    <dgm:pt modelId="{FC4A7E73-D7FB-4967-BB16-1535803B2B4F}" type="pres">
      <dgm:prSet presAssocID="{9F2EBB66-A190-4615-9242-4FF910385D21}" presName="parentText" presStyleLbl="node1" presStyleIdx="0" presStyleCnt="0">
        <dgm:presLayoutVars>
          <dgm:chMax val="0"/>
          <dgm:bulletEnabled val="1"/>
        </dgm:presLayoutVars>
      </dgm:prSet>
      <dgm:spPr/>
    </dgm:pt>
    <dgm:pt modelId="{27E5BCF9-65F7-42B2-9632-938C9C2EF899}" type="pres">
      <dgm:prSet presAssocID="{9F2EBB66-A190-4615-9242-4FF910385D21}" presName="parentRect" presStyleLbl="alignNode1" presStyleIdx="0" presStyleCnt="3" custLinFactNeighborX="8544"/>
      <dgm:spPr/>
    </dgm:pt>
    <dgm:pt modelId="{A0C54B7D-74B6-4158-B4D9-5E61BEED2237}" type="pres">
      <dgm:prSet presAssocID="{9F2EBB66-A190-4615-9242-4FF910385D21}" presName="adorn" presStyleLbl="fgAccFollowNode1" presStyleIdx="0" presStyleCnt="3" custLinFactNeighborX="24389"/>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5C2C801-4BB3-45E9-863C-2B842549FE5C}" type="pres">
      <dgm:prSet presAssocID="{4EF18551-93A7-4142-AA78-517CA55AE2EC}" presName="sibTrans" presStyleLbl="sibTrans2D1" presStyleIdx="0" presStyleCnt="0"/>
      <dgm:spPr/>
    </dgm:pt>
    <dgm:pt modelId="{CA5B7878-EB8B-42C5-AF7D-E29905A19208}" type="pres">
      <dgm:prSet presAssocID="{70DB044D-EFC1-49DD-BE7E-EA1D0ED9977C}" presName="compNode" presStyleCnt="0"/>
      <dgm:spPr/>
    </dgm:pt>
    <dgm:pt modelId="{4CEF4B83-2C9D-4BAC-AFEB-0AC32BCA0AB0}" type="pres">
      <dgm:prSet presAssocID="{70DB044D-EFC1-49DD-BE7E-EA1D0ED9977C}" presName="childRect" presStyleLbl="bgAcc1" presStyleIdx="1" presStyleCnt="3" custLinFactNeighborX="4608">
        <dgm:presLayoutVars>
          <dgm:bulletEnabled val="1"/>
        </dgm:presLayoutVars>
      </dgm:prSet>
      <dgm:spPr/>
    </dgm:pt>
    <dgm:pt modelId="{BB9C18D9-45A7-4EBE-81F5-3AFE51CAFA3F}" type="pres">
      <dgm:prSet presAssocID="{70DB044D-EFC1-49DD-BE7E-EA1D0ED9977C}" presName="parentText" presStyleLbl="node1" presStyleIdx="0" presStyleCnt="0">
        <dgm:presLayoutVars>
          <dgm:chMax val="0"/>
          <dgm:bulletEnabled val="1"/>
        </dgm:presLayoutVars>
      </dgm:prSet>
      <dgm:spPr/>
    </dgm:pt>
    <dgm:pt modelId="{97FBDFEF-A2E8-4D2A-98FA-F2E75659D3D8}" type="pres">
      <dgm:prSet presAssocID="{70DB044D-EFC1-49DD-BE7E-EA1D0ED9977C}" presName="parentRect" presStyleLbl="alignNode1" presStyleIdx="1" presStyleCnt="3" custLinFactNeighborX="4644" custLinFactNeighborY="401"/>
      <dgm:spPr/>
    </dgm:pt>
    <dgm:pt modelId="{666CDFCF-2A5C-4238-82D9-1E9C9C5BAA11}" type="pres">
      <dgm:prSet presAssocID="{70DB044D-EFC1-49DD-BE7E-EA1D0ED9977C}" presName="adorn" presStyleLbl="fgAccFollowNode1" presStyleIdx="1" presStyleCnt="3" custLinFactNeighborX="11149" custLinFactNeighborY="-1680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70DA2138-CB4A-428A-AA5D-301E334AE0AE}" type="pres">
      <dgm:prSet presAssocID="{696D81D3-0A54-4205-95B1-700A492B47D4}" presName="sibTrans" presStyleLbl="sibTrans2D1" presStyleIdx="0" presStyleCnt="0"/>
      <dgm:spPr/>
    </dgm:pt>
    <dgm:pt modelId="{376933FA-9148-4453-91E1-133D91459A30}" type="pres">
      <dgm:prSet presAssocID="{64F33C42-3E79-44F8-9B8F-6EB2450C5773}" presName="compNode" presStyleCnt="0"/>
      <dgm:spPr/>
    </dgm:pt>
    <dgm:pt modelId="{B9A9A47B-EBEE-4EB0-8868-AF6D07C928D3}" type="pres">
      <dgm:prSet presAssocID="{64F33C42-3E79-44F8-9B8F-6EB2450C5773}" presName="childRect" presStyleLbl="bgAcc1" presStyleIdx="2" presStyleCnt="3">
        <dgm:presLayoutVars>
          <dgm:bulletEnabled val="1"/>
        </dgm:presLayoutVars>
      </dgm:prSet>
      <dgm:spPr/>
    </dgm:pt>
    <dgm:pt modelId="{44A52620-B8E0-4793-BDDA-8EAF6C818C18}" type="pres">
      <dgm:prSet presAssocID="{64F33C42-3E79-44F8-9B8F-6EB2450C5773}" presName="parentText" presStyleLbl="node1" presStyleIdx="0" presStyleCnt="0">
        <dgm:presLayoutVars>
          <dgm:chMax val="0"/>
          <dgm:bulletEnabled val="1"/>
        </dgm:presLayoutVars>
      </dgm:prSet>
      <dgm:spPr/>
    </dgm:pt>
    <dgm:pt modelId="{0D99EF99-2E2D-483D-9879-B2D5A027336C}" type="pres">
      <dgm:prSet presAssocID="{64F33C42-3E79-44F8-9B8F-6EB2450C5773}" presName="parentRect" presStyleLbl="alignNode1" presStyleIdx="2" presStyleCnt="3"/>
      <dgm:spPr/>
    </dgm:pt>
    <dgm:pt modelId="{2B6A4CED-70F6-4B9C-8C67-2C0B3C087A03}" type="pres">
      <dgm:prSet presAssocID="{64F33C42-3E79-44F8-9B8F-6EB2450C5773}" presName="adorn" presStyleLbl="fgAccFollow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AE341F00-EC0B-4C6A-88BD-E9583D24E527}" type="presOf" srcId="{70DB044D-EFC1-49DD-BE7E-EA1D0ED9977C}" destId="{BB9C18D9-45A7-4EBE-81F5-3AFE51CAFA3F}" srcOrd="0" destOrd="0" presId="urn:microsoft.com/office/officeart/2005/8/layout/bList2"/>
    <dgm:cxn modelId="{AD8A2206-F3A6-484E-B89A-94CF26810D18}" type="presOf" srcId="{9F2EBB66-A190-4615-9242-4FF910385D21}" destId="{FC4A7E73-D7FB-4967-BB16-1535803B2B4F}" srcOrd="0" destOrd="0" presId="urn:microsoft.com/office/officeart/2005/8/layout/bList2"/>
    <dgm:cxn modelId="{10D0430C-53E8-4424-94C9-B69E83E292AE}" srcId="{5E5E8D56-3378-4E32-B41D-29D9D1B7F124}" destId="{70DB044D-EFC1-49DD-BE7E-EA1D0ED9977C}" srcOrd="1" destOrd="0" parTransId="{0A430F64-7F98-40C1-8F09-F5107CC193EE}" sibTransId="{696D81D3-0A54-4205-95B1-700A492B47D4}"/>
    <dgm:cxn modelId="{A37E890C-05DC-4A55-8BBC-EFD049AC286D}" type="presOf" srcId="{FBB36127-DEF2-44A8-943E-2FCD2E446234}" destId="{AF3EDC64-19D7-4F17-BAE7-692A16EFCB7F}" srcOrd="0" destOrd="2" presId="urn:microsoft.com/office/officeart/2005/8/layout/bList2"/>
    <dgm:cxn modelId="{200E8F1E-E79B-41C5-A189-2F6FDAC1A6C8}" type="presOf" srcId="{70DB044D-EFC1-49DD-BE7E-EA1D0ED9977C}" destId="{97FBDFEF-A2E8-4D2A-98FA-F2E75659D3D8}" srcOrd="1" destOrd="0" presId="urn:microsoft.com/office/officeart/2005/8/layout/bList2"/>
    <dgm:cxn modelId="{D032201F-EDB4-452C-A1F8-A00BE3AFA707}" type="presOf" srcId="{FA8B0442-5A1A-4D4E-B86C-22A2A2969751}" destId="{B9A9A47B-EBEE-4EB0-8868-AF6D07C928D3}" srcOrd="0" destOrd="1" presId="urn:microsoft.com/office/officeart/2005/8/layout/bList2"/>
    <dgm:cxn modelId="{AB31772D-3FAA-4507-B850-7319C753ED92}" srcId="{70DB044D-EFC1-49DD-BE7E-EA1D0ED9977C}" destId="{7D44184E-2B20-41BB-A1BD-0E81F73C71C2}" srcOrd="1" destOrd="0" parTransId="{5EBDED39-5FDD-454B-8402-1B7D98871261}" sibTransId="{D6459AD0-67BD-41D6-8ED0-C49D0A93120C}"/>
    <dgm:cxn modelId="{AAEB5B38-BDCC-4440-8B2C-50BE70278B3C}" srcId="{64F33C42-3E79-44F8-9B8F-6EB2450C5773}" destId="{430D5699-4431-4BE2-B034-807302CDE108}" srcOrd="3" destOrd="0" parTransId="{2BA992ED-123E-46C8-9D0B-FB727D27B7AD}" sibTransId="{D3CF6273-FCA3-4538-ADF7-9B02A32AAA35}"/>
    <dgm:cxn modelId="{A6AAE73D-51D1-4CE7-92A9-F3C41EA57975}" type="presOf" srcId="{57A445A4-7F5E-469A-AE22-EDA9D1AF4C9A}" destId="{B9A9A47B-EBEE-4EB0-8868-AF6D07C928D3}" srcOrd="0" destOrd="0" presId="urn:microsoft.com/office/officeart/2005/8/layout/bList2"/>
    <dgm:cxn modelId="{18DE9760-F85A-4DA8-B443-0B0A70092263}" type="presOf" srcId="{7D44184E-2B20-41BB-A1BD-0E81F73C71C2}" destId="{4CEF4B83-2C9D-4BAC-AFEB-0AC32BCA0AB0}" srcOrd="0" destOrd="1" presId="urn:microsoft.com/office/officeart/2005/8/layout/bList2"/>
    <dgm:cxn modelId="{99EFC641-99A7-4DC2-AA4C-0EB73104470B}" type="presOf" srcId="{430D5699-4431-4BE2-B034-807302CDE108}" destId="{B9A9A47B-EBEE-4EB0-8868-AF6D07C928D3}" srcOrd="0" destOrd="3" presId="urn:microsoft.com/office/officeart/2005/8/layout/bList2"/>
    <dgm:cxn modelId="{C91DDE61-39F5-42C7-BE76-29300B56B3CF}" srcId="{5E5E8D56-3378-4E32-B41D-29D9D1B7F124}" destId="{9F2EBB66-A190-4615-9242-4FF910385D21}" srcOrd="0" destOrd="0" parTransId="{B4F501B4-C439-4187-9657-5FB5D1E555E4}" sibTransId="{4EF18551-93A7-4142-AA78-517CA55AE2EC}"/>
    <dgm:cxn modelId="{E42A7466-63AC-4F70-9F3D-DD412C6B502F}" type="presOf" srcId="{835B8FA5-E1B2-468C-B285-3816FF5F49EF}" destId="{AF3EDC64-19D7-4F17-BAE7-692A16EFCB7F}" srcOrd="0" destOrd="1" presId="urn:microsoft.com/office/officeart/2005/8/layout/bList2"/>
    <dgm:cxn modelId="{CC8A334B-5AE6-4FAB-954C-63080E15B914}" type="presOf" srcId="{5E5E8D56-3378-4E32-B41D-29D9D1B7F124}" destId="{DC9FAD72-FE4C-42DA-A294-83D58E29E4CB}" srcOrd="0" destOrd="0" presId="urn:microsoft.com/office/officeart/2005/8/layout/bList2"/>
    <dgm:cxn modelId="{CBEFE86B-72AC-45E4-BB90-390F5FF46A09}" type="presOf" srcId="{1E50013F-C8B5-45D6-9141-A9C31E8F9DD3}" destId="{B9A9A47B-EBEE-4EB0-8868-AF6D07C928D3}" srcOrd="0" destOrd="2" presId="urn:microsoft.com/office/officeart/2005/8/layout/bList2"/>
    <dgm:cxn modelId="{CAB5056E-51FA-4491-96D2-FF32B1F8395C}" srcId="{70DB044D-EFC1-49DD-BE7E-EA1D0ED9977C}" destId="{1E7BF09F-3A41-4478-9719-22882B27A706}" srcOrd="2" destOrd="0" parTransId="{38179208-FF6C-4E49-B841-30005C84500A}" sibTransId="{94A653A5-A851-4C84-B70D-B9D33742BC69}"/>
    <dgm:cxn modelId="{E928AF70-2C0C-4A30-8DFF-1A2168432983}" srcId="{9F2EBB66-A190-4615-9242-4FF910385D21}" destId="{0B872A2B-DE7C-4498-B042-11BF5BBC99DE}" srcOrd="0" destOrd="0" parTransId="{549B9604-8BEC-494A-B532-15C445BE6048}" sibTransId="{609AF5B9-7869-484E-B467-E80688CA9E06}"/>
    <dgm:cxn modelId="{648F1978-5FD7-4AC3-B7A7-33C22B20CAE8}" type="presOf" srcId="{696D81D3-0A54-4205-95B1-700A492B47D4}" destId="{70DA2138-CB4A-428A-AA5D-301E334AE0AE}" srcOrd="0" destOrd="0" presId="urn:microsoft.com/office/officeart/2005/8/layout/bList2"/>
    <dgm:cxn modelId="{78554258-E7AD-446D-9843-37800A5E9F6F}" srcId="{64F33C42-3E79-44F8-9B8F-6EB2450C5773}" destId="{FA8B0442-5A1A-4D4E-B86C-22A2A2969751}" srcOrd="1" destOrd="0" parTransId="{D98D3BCC-8695-4751-AD35-4B9C34DD917C}" sibTransId="{43AD93B7-CE3B-4D06-A417-9CBAD09BED34}"/>
    <dgm:cxn modelId="{2B25D578-D783-43D0-95B2-70D348158530}" type="presOf" srcId="{64F33C42-3E79-44F8-9B8F-6EB2450C5773}" destId="{44A52620-B8E0-4793-BDDA-8EAF6C818C18}" srcOrd="0" destOrd="0" presId="urn:microsoft.com/office/officeart/2005/8/layout/bList2"/>
    <dgm:cxn modelId="{2A8BAA84-A9D4-4FDD-AAA1-485A4BA9CA3A}" type="presOf" srcId="{4EF18551-93A7-4142-AA78-517CA55AE2EC}" destId="{F5C2C801-4BB3-45E9-863C-2B842549FE5C}" srcOrd="0" destOrd="0" presId="urn:microsoft.com/office/officeart/2005/8/layout/bList2"/>
    <dgm:cxn modelId="{7FE1378D-4708-4BF4-8546-C81F6897F982}" srcId="{70DB044D-EFC1-49DD-BE7E-EA1D0ED9977C}" destId="{9FDA6564-3E11-4AA4-BF93-174D66CA46D1}" srcOrd="3" destOrd="0" parTransId="{8AC109E4-22C6-41AF-9B46-6861F953D505}" sibTransId="{517CDDB0-D749-4400-AC27-DA9300DB72DC}"/>
    <dgm:cxn modelId="{42ACC795-A4F0-4DA0-8C62-F38111C074C8}" srcId="{64F33C42-3E79-44F8-9B8F-6EB2450C5773}" destId="{1E50013F-C8B5-45D6-9141-A9C31E8F9DD3}" srcOrd="2" destOrd="0" parTransId="{594DC08E-1B5E-45A3-8AC9-C4A0AEBDA1E2}" sibTransId="{2C28B003-291E-470F-81D2-B41D61708F12}"/>
    <dgm:cxn modelId="{D1947997-7FDD-40E1-A2EE-48CD031A5FEB}" type="presOf" srcId="{0B872A2B-DE7C-4498-B042-11BF5BBC99DE}" destId="{AF3EDC64-19D7-4F17-BAE7-692A16EFCB7F}" srcOrd="0" destOrd="0" presId="urn:microsoft.com/office/officeart/2005/8/layout/bList2"/>
    <dgm:cxn modelId="{9104F2E5-35A0-4893-8ACC-70E394A73C31}" type="presOf" srcId="{1E7BF09F-3A41-4478-9719-22882B27A706}" destId="{4CEF4B83-2C9D-4BAC-AFEB-0AC32BCA0AB0}" srcOrd="0" destOrd="2" presId="urn:microsoft.com/office/officeart/2005/8/layout/bList2"/>
    <dgm:cxn modelId="{575AFEC6-25AF-417F-9A1D-456D1CA86BAB}" srcId="{9F2EBB66-A190-4615-9242-4FF910385D21}" destId="{835B8FA5-E1B2-468C-B285-3816FF5F49EF}" srcOrd="1" destOrd="0" parTransId="{9A4ECEF2-7A28-4673-AC96-2305BE3F82AB}" sibTransId="{25A2B0EF-2AB0-48A0-AEC6-6289D9D0C098}"/>
    <dgm:cxn modelId="{CA524FE7-4926-4822-8773-19EDAB3C12B7}" type="presOf" srcId="{64F33C42-3E79-44F8-9B8F-6EB2450C5773}" destId="{0D99EF99-2E2D-483D-9879-B2D5A027336C}" srcOrd="1" destOrd="0" presId="urn:microsoft.com/office/officeart/2005/8/layout/bList2"/>
    <dgm:cxn modelId="{967EE9E9-672B-4C88-BACA-8C6BDEC277D7}" type="presOf" srcId="{9F2EBB66-A190-4615-9242-4FF910385D21}" destId="{27E5BCF9-65F7-42B2-9632-938C9C2EF899}" srcOrd="1" destOrd="0" presId="urn:microsoft.com/office/officeart/2005/8/layout/bList2"/>
    <dgm:cxn modelId="{6A4DCBEF-9826-4311-92FB-04103DE1DADE}" srcId="{5E5E8D56-3378-4E32-B41D-29D9D1B7F124}" destId="{64F33C42-3E79-44F8-9B8F-6EB2450C5773}" srcOrd="2" destOrd="0" parTransId="{E54759A1-34EB-4ED0-825A-00A358E709F9}" sibTransId="{D0F038B5-3CF1-4EB8-A48C-D22325819AAE}"/>
    <dgm:cxn modelId="{DC0B5ED1-E601-43A4-AABB-3DE2DFDDF6ED}" srcId="{64F33C42-3E79-44F8-9B8F-6EB2450C5773}" destId="{57A445A4-7F5E-469A-AE22-EDA9D1AF4C9A}" srcOrd="0" destOrd="0" parTransId="{C4F40757-49A7-4EAC-AA47-8430E225719A}" sibTransId="{D636A3F7-671D-44EE-A040-BB1888252BF3}"/>
    <dgm:cxn modelId="{BA6A0CF2-F4EA-4E95-A08B-2BE4AD3ECC95}" srcId="{70DB044D-EFC1-49DD-BE7E-EA1D0ED9977C}" destId="{2B255F7B-AC13-4FD7-B430-CE5206C6DBF4}" srcOrd="0" destOrd="0" parTransId="{22C70E3F-481D-49DD-A8EB-D41EB72DB55F}" sibTransId="{BD54F476-88D8-4E1F-98E1-1A11647D7C4F}"/>
    <dgm:cxn modelId="{E7972FF6-FA56-4586-9FDF-66D928CDC8A0}" type="presOf" srcId="{9FDA6564-3E11-4AA4-BF93-174D66CA46D1}" destId="{4CEF4B83-2C9D-4BAC-AFEB-0AC32BCA0AB0}" srcOrd="0" destOrd="3" presId="urn:microsoft.com/office/officeart/2005/8/layout/bList2"/>
    <dgm:cxn modelId="{01A18EF6-83BC-4A9E-A113-DF2683031513}" srcId="{9F2EBB66-A190-4615-9242-4FF910385D21}" destId="{FBB36127-DEF2-44A8-943E-2FCD2E446234}" srcOrd="2" destOrd="0" parTransId="{5CFD92BE-4854-45F0-83A6-325794E1A6B0}" sibTransId="{52B7FB01-C110-42C5-8BA2-69EA285ED746}"/>
    <dgm:cxn modelId="{50B890FD-1A47-4DF0-9F9D-5CA507BB5630}" type="presOf" srcId="{2B255F7B-AC13-4FD7-B430-CE5206C6DBF4}" destId="{4CEF4B83-2C9D-4BAC-AFEB-0AC32BCA0AB0}" srcOrd="0" destOrd="0" presId="urn:microsoft.com/office/officeart/2005/8/layout/bList2"/>
    <dgm:cxn modelId="{F09039BD-9409-4987-9EC9-1DD475BA5FDD}" type="presParOf" srcId="{DC9FAD72-FE4C-42DA-A294-83D58E29E4CB}" destId="{4FA5EE32-A5A8-44DA-A0B0-1EE555D4319F}" srcOrd="0" destOrd="0" presId="urn:microsoft.com/office/officeart/2005/8/layout/bList2"/>
    <dgm:cxn modelId="{4562C8EC-33D5-4957-9680-7DE59C1C92B8}" type="presParOf" srcId="{4FA5EE32-A5A8-44DA-A0B0-1EE555D4319F}" destId="{AF3EDC64-19D7-4F17-BAE7-692A16EFCB7F}" srcOrd="0" destOrd="0" presId="urn:microsoft.com/office/officeart/2005/8/layout/bList2"/>
    <dgm:cxn modelId="{A851778D-E999-437D-9E2A-942245CFA815}" type="presParOf" srcId="{4FA5EE32-A5A8-44DA-A0B0-1EE555D4319F}" destId="{FC4A7E73-D7FB-4967-BB16-1535803B2B4F}" srcOrd="1" destOrd="0" presId="urn:microsoft.com/office/officeart/2005/8/layout/bList2"/>
    <dgm:cxn modelId="{1F4A0B8B-AD4D-4E55-B00D-6260BCA81911}" type="presParOf" srcId="{4FA5EE32-A5A8-44DA-A0B0-1EE555D4319F}" destId="{27E5BCF9-65F7-42B2-9632-938C9C2EF899}" srcOrd="2" destOrd="0" presId="urn:microsoft.com/office/officeart/2005/8/layout/bList2"/>
    <dgm:cxn modelId="{9BCE1284-9403-4237-856D-1108703488AA}" type="presParOf" srcId="{4FA5EE32-A5A8-44DA-A0B0-1EE555D4319F}" destId="{A0C54B7D-74B6-4158-B4D9-5E61BEED2237}" srcOrd="3" destOrd="0" presId="urn:microsoft.com/office/officeart/2005/8/layout/bList2"/>
    <dgm:cxn modelId="{A223531E-1E3C-4E5F-97CF-9075AA00E597}" type="presParOf" srcId="{DC9FAD72-FE4C-42DA-A294-83D58E29E4CB}" destId="{F5C2C801-4BB3-45E9-863C-2B842549FE5C}" srcOrd="1" destOrd="0" presId="urn:microsoft.com/office/officeart/2005/8/layout/bList2"/>
    <dgm:cxn modelId="{16E4A7FD-9134-4E7C-9E4B-BD4B40DE95C6}" type="presParOf" srcId="{DC9FAD72-FE4C-42DA-A294-83D58E29E4CB}" destId="{CA5B7878-EB8B-42C5-AF7D-E29905A19208}" srcOrd="2" destOrd="0" presId="urn:microsoft.com/office/officeart/2005/8/layout/bList2"/>
    <dgm:cxn modelId="{1B909316-1580-4365-BA74-1868C8E161E0}" type="presParOf" srcId="{CA5B7878-EB8B-42C5-AF7D-E29905A19208}" destId="{4CEF4B83-2C9D-4BAC-AFEB-0AC32BCA0AB0}" srcOrd="0" destOrd="0" presId="urn:microsoft.com/office/officeart/2005/8/layout/bList2"/>
    <dgm:cxn modelId="{8FE838BA-8702-426E-A3BE-3D98D3BD4A8E}" type="presParOf" srcId="{CA5B7878-EB8B-42C5-AF7D-E29905A19208}" destId="{BB9C18D9-45A7-4EBE-81F5-3AFE51CAFA3F}" srcOrd="1" destOrd="0" presId="urn:microsoft.com/office/officeart/2005/8/layout/bList2"/>
    <dgm:cxn modelId="{41827066-4E23-4944-87F3-B191D31CC2C2}" type="presParOf" srcId="{CA5B7878-EB8B-42C5-AF7D-E29905A19208}" destId="{97FBDFEF-A2E8-4D2A-98FA-F2E75659D3D8}" srcOrd="2" destOrd="0" presId="urn:microsoft.com/office/officeart/2005/8/layout/bList2"/>
    <dgm:cxn modelId="{FD1801EF-013F-43FC-B43A-32E767B8855B}" type="presParOf" srcId="{CA5B7878-EB8B-42C5-AF7D-E29905A19208}" destId="{666CDFCF-2A5C-4238-82D9-1E9C9C5BAA11}" srcOrd="3" destOrd="0" presId="urn:microsoft.com/office/officeart/2005/8/layout/bList2"/>
    <dgm:cxn modelId="{8BE1322C-0E19-413B-AE71-00D8213B751F}" type="presParOf" srcId="{DC9FAD72-FE4C-42DA-A294-83D58E29E4CB}" destId="{70DA2138-CB4A-428A-AA5D-301E334AE0AE}" srcOrd="3" destOrd="0" presId="urn:microsoft.com/office/officeart/2005/8/layout/bList2"/>
    <dgm:cxn modelId="{D47D7EBB-21D4-48E0-AF7F-728904610413}" type="presParOf" srcId="{DC9FAD72-FE4C-42DA-A294-83D58E29E4CB}" destId="{376933FA-9148-4453-91E1-133D91459A30}" srcOrd="4" destOrd="0" presId="urn:microsoft.com/office/officeart/2005/8/layout/bList2"/>
    <dgm:cxn modelId="{6FD7DA49-C2F5-4AD6-9387-AAA123362952}" type="presParOf" srcId="{376933FA-9148-4453-91E1-133D91459A30}" destId="{B9A9A47B-EBEE-4EB0-8868-AF6D07C928D3}" srcOrd="0" destOrd="0" presId="urn:microsoft.com/office/officeart/2005/8/layout/bList2"/>
    <dgm:cxn modelId="{C5819668-E86D-4505-9EB5-0C2E2D6846B3}" type="presParOf" srcId="{376933FA-9148-4453-91E1-133D91459A30}" destId="{44A52620-B8E0-4793-BDDA-8EAF6C818C18}" srcOrd="1" destOrd="0" presId="urn:microsoft.com/office/officeart/2005/8/layout/bList2"/>
    <dgm:cxn modelId="{6F776A39-0F93-4D62-ACDD-2EDA9E8BFADF}" type="presParOf" srcId="{376933FA-9148-4453-91E1-133D91459A30}" destId="{0D99EF99-2E2D-483D-9879-B2D5A027336C}" srcOrd="2" destOrd="0" presId="urn:microsoft.com/office/officeart/2005/8/layout/bList2"/>
    <dgm:cxn modelId="{52E18A45-3318-4A97-A4CC-9BB1A592B31B}" type="presParOf" srcId="{376933FA-9148-4453-91E1-133D91459A30}" destId="{2B6A4CED-70F6-4B9C-8C67-2C0B3C087A0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5E8D56-3378-4E32-B41D-29D9D1B7F124}"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9F2EBB66-A190-4615-9242-4FF910385D21}">
      <dgm:prSet/>
      <dgm:spPr/>
      <dgm:t>
        <a:bodyPr/>
        <a:lstStyle/>
        <a:p>
          <a:r>
            <a:rPr lang="en-AU" dirty="0"/>
            <a:t>Site Senior Executive</a:t>
          </a:r>
        </a:p>
      </dgm:t>
    </dgm:pt>
    <dgm:pt modelId="{B4F501B4-C439-4187-9657-5FB5D1E555E4}" type="parTrans" cxnId="{C91DDE61-39F5-42C7-BE76-29300B56B3CF}">
      <dgm:prSet/>
      <dgm:spPr/>
      <dgm:t>
        <a:bodyPr/>
        <a:lstStyle/>
        <a:p>
          <a:endParaRPr lang="en-AU"/>
        </a:p>
      </dgm:t>
    </dgm:pt>
    <dgm:pt modelId="{4EF18551-93A7-4142-AA78-517CA55AE2EC}" type="sibTrans" cxnId="{C91DDE61-39F5-42C7-BE76-29300B56B3CF}">
      <dgm:prSet/>
      <dgm:spPr/>
      <dgm:t>
        <a:bodyPr/>
        <a:lstStyle/>
        <a:p>
          <a:endParaRPr lang="en-AU"/>
        </a:p>
      </dgm:t>
    </dgm:pt>
    <dgm:pt modelId="{70DB044D-EFC1-49DD-BE7E-EA1D0ED9977C}">
      <dgm:prSet/>
      <dgm:spPr/>
      <dgm:t>
        <a:bodyPr/>
        <a:lstStyle/>
        <a:p>
          <a:r>
            <a:rPr lang="en-AU" dirty="0"/>
            <a:t>Supervisors</a:t>
          </a:r>
        </a:p>
      </dgm:t>
    </dgm:pt>
    <dgm:pt modelId="{0A430F64-7F98-40C1-8F09-F5107CC193EE}" type="parTrans" cxnId="{10D0430C-53E8-4424-94C9-B69E83E292AE}">
      <dgm:prSet/>
      <dgm:spPr/>
      <dgm:t>
        <a:bodyPr/>
        <a:lstStyle/>
        <a:p>
          <a:endParaRPr lang="en-AU"/>
        </a:p>
      </dgm:t>
    </dgm:pt>
    <dgm:pt modelId="{696D81D3-0A54-4205-95B1-700A492B47D4}" type="sibTrans" cxnId="{10D0430C-53E8-4424-94C9-B69E83E292AE}">
      <dgm:prSet/>
      <dgm:spPr/>
      <dgm:t>
        <a:bodyPr/>
        <a:lstStyle/>
        <a:p>
          <a:endParaRPr lang="en-AU"/>
        </a:p>
      </dgm:t>
    </dgm:pt>
    <dgm:pt modelId="{64F33C42-3E79-44F8-9B8F-6EB2450C5773}">
      <dgm:prSet/>
      <dgm:spPr/>
      <dgm:t>
        <a:bodyPr/>
        <a:lstStyle/>
        <a:p>
          <a:r>
            <a:rPr lang="en-AU" dirty="0"/>
            <a:t>Coal Mine Workers</a:t>
          </a:r>
        </a:p>
        <a:p>
          <a:endParaRPr lang="en-AU" dirty="0"/>
        </a:p>
      </dgm:t>
    </dgm:pt>
    <dgm:pt modelId="{E54759A1-34EB-4ED0-825A-00A358E709F9}" type="parTrans" cxnId="{6A4DCBEF-9826-4311-92FB-04103DE1DADE}">
      <dgm:prSet/>
      <dgm:spPr/>
      <dgm:t>
        <a:bodyPr/>
        <a:lstStyle/>
        <a:p>
          <a:endParaRPr lang="en-AU"/>
        </a:p>
      </dgm:t>
    </dgm:pt>
    <dgm:pt modelId="{D0F038B5-3CF1-4EB8-A48C-D22325819AAE}" type="sibTrans" cxnId="{6A4DCBEF-9826-4311-92FB-04103DE1DADE}">
      <dgm:prSet/>
      <dgm:spPr/>
      <dgm:t>
        <a:bodyPr/>
        <a:lstStyle/>
        <a:p>
          <a:endParaRPr lang="en-AU"/>
        </a:p>
      </dgm:t>
    </dgm:pt>
    <dgm:pt modelId="{835B8FA5-E1B2-468C-B285-3816FF5F49EF}">
      <dgm:prSet custT="1"/>
      <dgm:spPr/>
      <dgm:t>
        <a:bodyPr/>
        <a:lstStyle/>
        <a:p>
          <a:pPr>
            <a:buFont typeface="Arial" panose="020B0604020202020204" pitchFamily="34" charset="0"/>
            <a:buChar char="•"/>
          </a:pPr>
          <a:r>
            <a:rPr lang="en-AU" sz="1400" dirty="0">
              <a:solidFill>
                <a:schemeClr val="tx1"/>
              </a:solidFill>
            </a:rPr>
            <a:t>Ensure that regular monitoring and assessment of the working environment, work procedures, equipment, and installations at the mine is conducted.</a:t>
          </a:r>
        </a:p>
      </dgm:t>
    </dgm:pt>
    <dgm:pt modelId="{9A4ECEF2-7A28-4673-AC96-2305BE3F82AB}" type="parTrans" cxnId="{575AFEC6-25AF-417F-9A1D-456D1CA86BAB}">
      <dgm:prSet/>
      <dgm:spPr/>
      <dgm:t>
        <a:bodyPr/>
        <a:lstStyle/>
        <a:p>
          <a:endParaRPr lang="en-AU"/>
        </a:p>
      </dgm:t>
    </dgm:pt>
    <dgm:pt modelId="{25A2B0EF-2AB0-48A0-AEC6-6289D9D0C098}" type="sibTrans" cxnId="{575AFEC6-25AF-417F-9A1D-456D1CA86BAB}">
      <dgm:prSet/>
      <dgm:spPr/>
      <dgm:t>
        <a:bodyPr/>
        <a:lstStyle/>
        <a:p>
          <a:endParaRPr lang="en-AU"/>
        </a:p>
      </dgm:t>
    </dgm:pt>
    <dgm:pt modelId="{430D5699-4431-4BE2-B034-807302CDE108}">
      <dgm:prSet/>
      <dgm:spPr/>
      <dgm:t>
        <a:bodyPr/>
        <a:lstStyle/>
        <a:p>
          <a:endParaRPr lang="en-AU" sz="1800" dirty="0"/>
        </a:p>
      </dgm:t>
    </dgm:pt>
    <dgm:pt modelId="{2BA992ED-123E-46C8-9D0B-FB727D27B7AD}" type="parTrans" cxnId="{AAEB5B38-BDCC-4440-8B2C-50BE70278B3C}">
      <dgm:prSet/>
      <dgm:spPr/>
      <dgm:t>
        <a:bodyPr/>
        <a:lstStyle/>
        <a:p>
          <a:endParaRPr lang="en-AU"/>
        </a:p>
      </dgm:t>
    </dgm:pt>
    <dgm:pt modelId="{D3CF6273-FCA3-4538-ADF7-9B02A32AAA35}" type="sibTrans" cxnId="{AAEB5B38-BDCC-4440-8B2C-50BE70278B3C}">
      <dgm:prSet/>
      <dgm:spPr/>
      <dgm:t>
        <a:bodyPr/>
        <a:lstStyle/>
        <a:p>
          <a:endParaRPr lang="en-AU"/>
        </a:p>
      </dgm:t>
    </dgm:pt>
    <dgm:pt modelId="{9FDA6564-3E11-4AA4-BF93-174D66CA46D1}">
      <dgm:prSet custT="1"/>
      <dgm:spPr/>
      <dgm:t>
        <a:bodyPr/>
        <a:lstStyle/>
        <a:p>
          <a:endParaRPr lang="en-AU" sz="1400" dirty="0"/>
        </a:p>
      </dgm:t>
    </dgm:pt>
    <dgm:pt modelId="{8AC109E4-22C6-41AF-9B46-6861F953D505}" type="parTrans" cxnId="{7FE1378D-4708-4BF4-8546-C81F6897F982}">
      <dgm:prSet/>
      <dgm:spPr/>
      <dgm:t>
        <a:bodyPr/>
        <a:lstStyle/>
        <a:p>
          <a:endParaRPr lang="en-AU"/>
        </a:p>
      </dgm:t>
    </dgm:pt>
    <dgm:pt modelId="{517CDDB0-D749-4400-AC27-DA9300DB72DC}" type="sibTrans" cxnId="{7FE1378D-4708-4BF4-8546-C81F6897F982}">
      <dgm:prSet/>
      <dgm:spPr/>
      <dgm:t>
        <a:bodyPr/>
        <a:lstStyle/>
        <a:p>
          <a:endParaRPr lang="en-AU"/>
        </a:p>
      </dgm:t>
    </dgm:pt>
    <dgm:pt modelId="{0B872A2B-DE7C-4498-B042-11BF5BBC99DE}">
      <dgm:prSet custT="1"/>
      <dgm:spPr/>
      <dgm:t>
        <a:bodyPr/>
        <a:lstStyle/>
        <a:p>
          <a:pPr>
            <a:buFont typeface="Arial" panose="020B0604020202020204" pitchFamily="34" charset="0"/>
            <a:buChar char="•"/>
          </a:pPr>
          <a:r>
            <a:rPr lang="en-AU" sz="1400" dirty="0">
              <a:solidFill>
                <a:schemeClr val="tx1"/>
              </a:solidFill>
            </a:rPr>
            <a:t>Ensure the SHMS documentation for procedures that assist to control remote in-pit and workshop task are reviewed for adequacy for changing work area environments.</a:t>
          </a:r>
        </a:p>
      </dgm:t>
    </dgm:pt>
    <dgm:pt modelId="{549B9604-8BEC-494A-B532-15C445BE6048}" type="parTrans" cxnId="{E928AF70-2C0C-4A30-8DFF-1A2168432983}">
      <dgm:prSet/>
      <dgm:spPr/>
      <dgm:t>
        <a:bodyPr/>
        <a:lstStyle/>
        <a:p>
          <a:endParaRPr lang="en-AU"/>
        </a:p>
      </dgm:t>
    </dgm:pt>
    <dgm:pt modelId="{609AF5B9-7869-484E-B467-E80688CA9E06}" type="sibTrans" cxnId="{E928AF70-2C0C-4A30-8DFF-1A2168432983}">
      <dgm:prSet/>
      <dgm:spPr/>
      <dgm:t>
        <a:bodyPr/>
        <a:lstStyle/>
        <a:p>
          <a:endParaRPr lang="en-AU"/>
        </a:p>
      </dgm:t>
    </dgm:pt>
    <dgm:pt modelId="{2B255F7B-AC13-4FD7-B430-CE5206C6DBF4}">
      <dgm:prSet custT="1"/>
      <dgm:spPr/>
      <dgm:t>
        <a:bodyPr/>
        <a:lstStyle/>
        <a:p>
          <a:r>
            <a:rPr lang="en-AU" sz="1400" dirty="0"/>
            <a:t>Ensure the extent of the responsibilities and duties allocated to the worker or person, that the work and activities under the worker’s or person’s control is conducted in a way that does not expose the worker or person or someone else to an unacceptable level of risk.</a:t>
          </a:r>
        </a:p>
      </dgm:t>
    </dgm:pt>
    <dgm:pt modelId="{22C70E3F-481D-49DD-A8EB-D41EB72DB55F}" type="parTrans" cxnId="{BA6A0CF2-F4EA-4E95-A08B-2BE4AD3ECC95}">
      <dgm:prSet/>
      <dgm:spPr/>
      <dgm:t>
        <a:bodyPr/>
        <a:lstStyle/>
        <a:p>
          <a:endParaRPr lang="en-AU"/>
        </a:p>
      </dgm:t>
    </dgm:pt>
    <dgm:pt modelId="{BD54F476-88D8-4E1F-98E1-1A11647D7C4F}" type="sibTrans" cxnId="{BA6A0CF2-F4EA-4E95-A08B-2BE4AD3ECC95}">
      <dgm:prSet/>
      <dgm:spPr/>
      <dgm:t>
        <a:bodyPr/>
        <a:lstStyle/>
        <a:p>
          <a:endParaRPr lang="en-AU"/>
        </a:p>
      </dgm:t>
    </dgm:pt>
    <dgm:pt modelId="{57A445A4-7F5E-469A-AE22-EDA9D1AF4C9A}">
      <dgm:prSet custT="1"/>
      <dgm:spPr/>
      <dgm:t>
        <a:bodyPr/>
        <a:lstStyle/>
        <a:p>
          <a:r>
            <a:rPr lang="en-AU" sz="1400" dirty="0"/>
            <a:t>Inspect their respective work areas for hazards that may be introduced when task commences.</a:t>
          </a:r>
        </a:p>
      </dgm:t>
    </dgm:pt>
    <dgm:pt modelId="{C4F40757-49A7-4EAC-AA47-8430E225719A}" type="parTrans" cxnId="{DC0B5ED1-E601-43A4-AABB-3DE2DFDDF6ED}">
      <dgm:prSet/>
      <dgm:spPr/>
      <dgm:t>
        <a:bodyPr/>
        <a:lstStyle/>
        <a:p>
          <a:endParaRPr lang="en-AU"/>
        </a:p>
      </dgm:t>
    </dgm:pt>
    <dgm:pt modelId="{D636A3F7-671D-44EE-A040-BB1888252BF3}" type="sibTrans" cxnId="{DC0B5ED1-E601-43A4-AABB-3DE2DFDDF6ED}">
      <dgm:prSet/>
      <dgm:spPr/>
      <dgm:t>
        <a:bodyPr/>
        <a:lstStyle/>
        <a:p>
          <a:endParaRPr lang="en-AU"/>
        </a:p>
      </dgm:t>
    </dgm:pt>
    <dgm:pt modelId="{FA8B0442-5A1A-4D4E-B86C-22A2A2969751}">
      <dgm:prSet custT="1"/>
      <dgm:spPr/>
      <dgm:t>
        <a:bodyPr/>
        <a:lstStyle/>
        <a:p>
          <a:r>
            <a:rPr lang="en-AU" sz="1400" dirty="0"/>
            <a:t>Ensure the task being undertaken is within the capability of their knowledge and skillset.</a:t>
          </a:r>
        </a:p>
      </dgm:t>
    </dgm:pt>
    <dgm:pt modelId="{D98D3BCC-8695-4751-AD35-4B9C34DD917C}" type="parTrans" cxnId="{78554258-E7AD-446D-9843-37800A5E9F6F}">
      <dgm:prSet/>
      <dgm:spPr/>
      <dgm:t>
        <a:bodyPr/>
        <a:lstStyle/>
        <a:p>
          <a:endParaRPr lang="en-AU"/>
        </a:p>
      </dgm:t>
    </dgm:pt>
    <dgm:pt modelId="{43AD93B7-CE3B-4D06-A417-9CBAD09BED34}" type="sibTrans" cxnId="{78554258-E7AD-446D-9843-37800A5E9F6F}">
      <dgm:prSet/>
      <dgm:spPr/>
      <dgm:t>
        <a:bodyPr/>
        <a:lstStyle/>
        <a:p>
          <a:endParaRPr lang="en-AU"/>
        </a:p>
      </dgm:t>
    </dgm:pt>
    <dgm:pt modelId="{E4744ACE-2261-4F5D-9B1B-5EA3E1AFC4A7}">
      <dgm:prSet custT="1"/>
      <dgm:spPr/>
      <dgm:t>
        <a:bodyPr/>
        <a:lstStyle/>
        <a:p>
          <a:r>
            <a:rPr lang="en-AU" sz="1400" dirty="0"/>
            <a:t>Ensure all reasonable and necessary courses of action are taken to ensure anyone is not exposed to an unacceptable level of risk if  additional hazards are identified when engaging in task.</a:t>
          </a:r>
        </a:p>
      </dgm:t>
    </dgm:pt>
    <dgm:pt modelId="{BA890494-FCDF-4378-A11B-1EE9D66316D9}" type="parTrans" cxnId="{603F3FAC-66C4-49DB-B37A-92A91358E5D1}">
      <dgm:prSet/>
      <dgm:spPr/>
      <dgm:t>
        <a:bodyPr/>
        <a:lstStyle/>
        <a:p>
          <a:endParaRPr lang="en-AU"/>
        </a:p>
      </dgm:t>
    </dgm:pt>
    <dgm:pt modelId="{4197AC52-4C7E-44A1-ACB9-046ECC461BB7}" type="sibTrans" cxnId="{603F3FAC-66C4-49DB-B37A-92A91358E5D1}">
      <dgm:prSet/>
      <dgm:spPr/>
      <dgm:t>
        <a:bodyPr/>
        <a:lstStyle/>
        <a:p>
          <a:endParaRPr lang="en-AU"/>
        </a:p>
      </dgm:t>
    </dgm:pt>
    <dgm:pt modelId="{1E50013F-C8B5-45D6-9141-A9C31E8F9DD3}">
      <dgm:prSet custT="1"/>
      <dgm:spPr/>
      <dgm:t>
        <a:bodyPr/>
        <a:lstStyle/>
        <a:p>
          <a:endParaRPr lang="en-AU" sz="1400" dirty="0"/>
        </a:p>
      </dgm:t>
    </dgm:pt>
    <dgm:pt modelId="{594DC08E-1B5E-45A3-8AC9-C4A0AEBDA1E2}" type="parTrans" cxnId="{42ACC795-A4F0-4DA0-8C62-F38111C074C8}">
      <dgm:prSet/>
      <dgm:spPr/>
      <dgm:t>
        <a:bodyPr/>
        <a:lstStyle/>
        <a:p>
          <a:endParaRPr lang="en-AU"/>
        </a:p>
      </dgm:t>
    </dgm:pt>
    <dgm:pt modelId="{2C28B003-291E-470F-81D2-B41D61708F12}" type="sibTrans" cxnId="{42ACC795-A4F0-4DA0-8C62-F38111C074C8}">
      <dgm:prSet/>
      <dgm:spPr/>
      <dgm:t>
        <a:bodyPr/>
        <a:lstStyle/>
        <a:p>
          <a:endParaRPr lang="en-AU"/>
        </a:p>
      </dgm:t>
    </dgm:pt>
    <dgm:pt modelId="{1E7BF09F-3A41-4478-9719-22882B27A706}">
      <dgm:prSet custT="1"/>
      <dgm:spPr/>
      <dgm:t>
        <a:bodyPr/>
        <a:lstStyle/>
        <a:p>
          <a:endParaRPr lang="en-AU" sz="1400" dirty="0"/>
        </a:p>
      </dgm:t>
    </dgm:pt>
    <dgm:pt modelId="{38179208-FF6C-4E49-B841-30005C84500A}" type="parTrans" cxnId="{CAB5056E-51FA-4491-96D2-FF32B1F8395C}">
      <dgm:prSet/>
      <dgm:spPr/>
      <dgm:t>
        <a:bodyPr/>
        <a:lstStyle/>
        <a:p>
          <a:endParaRPr lang="en-AU"/>
        </a:p>
      </dgm:t>
    </dgm:pt>
    <dgm:pt modelId="{94A653A5-A851-4C84-B70D-B9D33742BC69}" type="sibTrans" cxnId="{CAB5056E-51FA-4491-96D2-FF32B1F8395C}">
      <dgm:prSet/>
      <dgm:spPr/>
      <dgm:t>
        <a:bodyPr/>
        <a:lstStyle/>
        <a:p>
          <a:endParaRPr lang="en-AU"/>
        </a:p>
      </dgm:t>
    </dgm:pt>
    <dgm:pt modelId="{FBB36127-DEF2-44A8-943E-2FCD2E446234}">
      <dgm:prSet custT="1"/>
      <dgm:spPr/>
      <dgm:t>
        <a:bodyPr/>
        <a:lstStyle/>
        <a:p>
          <a:pPr>
            <a:buFont typeface="Arial" panose="020B0604020202020204" pitchFamily="34" charset="0"/>
            <a:buChar char="•"/>
          </a:pPr>
          <a:endParaRPr lang="en-AU" sz="1400" dirty="0">
            <a:solidFill>
              <a:schemeClr val="tx1"/>
            </a:solidFill>
          </a:endParaRPr>
        </a:p>
      </dgm:t>
    </dgm:pt>
    <dgm:pt modelId="{5CFD92BE-4854-45F0-83A6-325794E1A6B0}" type="parTrans" cxnId="{01A18EF6-83BC-4A9E-A113-DF2683031513}">
      <dgm:prSet/>
      <dgm:spPr/>
      <dgm:t>
        <a:bodyPr/>
        <a:lstStyle/>
        <a:p>
          <a:endParaRPr lang="en-AU"/>
        </a:p>
      </dgm:t>
    </dgm:pt>
    <dgm:pt modelId="{52B7FB01-C110-42C5-8BA2-69EA285ED746}" type="sibTrans" cxnId="{01A18EF6-83BC-4A9E-A113-DF2683031513}">
      <dgm:prSet/>
      <dgm:spPr/>
      <dgm:t>
        <a:bodyPr/>
        <a:lstStyle/>
        <a:p>
          <a:endParaRPr lang="en-AU"/>
        </a:p>
      </dgm:t>
    </dgm:pt>
    <dgm:pt modelId="{DC9FAD72-FE4C-42DA-A294-83D58E29E4CB}" type="pres">
      <dgm:prSet presAssocID="{5E5E8D56-3378-4E32-B41D-29D9D1B7F124}" presName="diagram" presStyleCnt="0">
        <dgm:presLayoutVars>
          <dgm:dir/>
          <dgm:animLvl val="lvl"/>
          <dgm:resizeHandles val="exact"/>
        </dgm:presLayoutVars>
      </dgm:prSet>
      <dgm:spPr/>
    </dgm:pt>
    <dgm:pt modelId="{4FA5EE32-A5A8-44DA-A0B0-1EE555D4319F}" type="pres">
      <dgm:prSet presAssocID="{9F2EBB66-A190-4615-9242-4FF910385D21}" presName="compNode" presStyleCnt="0"/>
      <dgm:spPr/>
    </dgm:pt>
    <dgm:pt modelId="{AF3EDC64-19D7-4F17-BAE7-692A16EFCB7F}" type="pres">
      <dgm:prSet presAssocID="{9F2EBB66-A190-4615-9242-4FF910385D21}" presName="childRect" presStyleLbl="bgAcc1" presStyleIdx="0" presStyleCnt="3" custLinFactNeighborX="5849">
        <dgm:presLayoutVars>
          <dgm:bulletEnabled val="1"/>
        </dgm:presLayoutVars>
      </dgm:prSet>
      <dgm:spPr/>
    </dgm:pt>
    <dgm:pt modelId="{FC4A7E73-D7FB-4967-BB16-1535803B2B4F}" type="pres">
      <dgm:prSet presAssocID="{9F2EBB66-A190-4615-9242-4FF910385D21}" presName="parentText" presStyleLbl="node1" presStyleIdx="0" presStyleCnt="0">
        <dgm:presLayoutVars>
          <dgm:chMax val="0"/>
          <dgm:bulletEnabled val="1"/>
        </dgm:presLayoutVars>
      </dgm:prSet>
      <dgm:spPr/>
    </dgm:pt>
    <dgm:pt modelId="{27E5BCF9-65F7-42B2-9632-938C9C2EF899}" type="pres">
      <dgm:prSet presAssocID="{9F2EBB66-A190-4615-9242-4FF910385D21}" presName="parentRect" presStyleLbl="alignNode1" presStyleIdx="0" presStyleCnt="3" custLinFactNeighborX="5849"/>
      <dgm:spPr/>
    </dgm:pt>
    <dgm:pt modelId="{A0C54B7D-74B6-4158-B4D9-5E61BEED2237}" type="pres">
      <dgm:prSet presAssocID="{9F2EBB66-A190-4615-9242-4FF910385D21}" presName="adorn" presStyleLbl="fgAccFollowNode1" presStyleIdx="0" presStyleCnt="3" custLinFactNeighborX="167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5C2C801-4BB3-45E9-863C-2B842549FE5C}" type="pres">
      <dgm:prSet presAssocID="{4EF18551-93A7-4142-AA78-517CA55AE2EC}" presName="sibTrans" presStyleLbl="sibTrans2D1" presStyleIdx="0" presStyleCnt="0"/>
      <dgm:spPr/>
    </dgm:pt>
    <dgm:pt modelId="{CA5B7878-EB8B-42C5-AF7D-E29905A19208}" type="pres">
      <dgm:prSet presAssocID="{70DB044D-EFC1-49DD-BE7E-EA1D0ED9977C}" presName="compNode" presStyleCnt="0"/>
      <dgm:spPr/>
    </dgm:pt>
    <dgm:pt modelId="{4CEF4B83-2C9D-4BAC-AFEB-0AC32BCA0AB0}" type="pres">
      <dgm:prSet presAssocID="{70DB044D-EFC1-49DD-BE7E-EA1D0ED9977C}" presName="childRect" presStyleLbl="bgAcc1" presStyleIdx="1" presStyleCnt="3" custLinFactNeighborX="2158">
        <dgm:presLayoutVars>
          <dgm:bulletEnabled val="1"/>
        </dgm:presLayoutVars>
      </dgm:prSet>
      <dgm:spPr/>
    </dgm:pt>
    <dgm:pt modelId="{BB9C18D9-45A7-4EBE-81F5-3AFE51CAFA3F}" type="pres">
      <dgm:prSet presAssocID="{70DB044D-EFC1-49DD-BE7E-EA1D0ED9977C}" presName="parentText" presStyleLbl="node1" presStyleIdx="0" presStyleCnt="0">
        <dgm:presLayoutVars>
          <dgm:chMax val="0"/>
          <dgm:bulletEnabled val="1"/>
        </dgm:presLayoutVars>
      </dgm:prSet>
      <dgm:spPr/>
    </dgm:pt>
    <dgm:pt modelId="{97FBDFEF-A2E8-4D2A-98FA-F2E75659D3D8}" type="pres">
      <dgm:prSet presAssocID="{70DB044D-EFC1-49DD-BE7E-EA1D0ED9977C}" presName="parentRect" presStyleLbl="alignNode1" presStyleIdx="1" presStyleCnt="3" custLinFactNeighborX="2340"/>
      <dgm:spPr/>
    </dgm:pt>
    <dgm:pt modelId="{666CDFCF-2A5C-4238-82D9-1E9C9C5BAA11}" type="pres">
      <dgm:prSet presAssocID="{70DB044D-EFC1-49DD-BE7E-EA1D0ED9977C}" presName="adorn" presStyleLbl="fgAccFollowNode1" presStyleIdx="1" presStyleCnt="3" custLinFactNeighborX="668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70DA2138-CB4A-428A-AA5D-301E334AE0AE}" type="pres">
      <dgm:prSet presAssocID="{696D81D3-0A54-4205-95B1-700A492B47D4}" presName="sibTrans" presStyleLbl="sibTrans2D1" presStyleIdx="0" presStyleCnt="0"/>
      <dgm:spPr/>
    </dgm:pt>
    <dgm:pt modelId="{376933FA-9148-4453-91E1-133D91459A30}" type="pres">
      <dgm:prSet presAssocID="{64F33C42-3E79-44F8-9B8F-6EB2450C5773}" presName="compNode" presStyleCnt="0"/>
      <dgm:spPr/>
    </dgm:pt>
    <dgm:pt modelId="{B9A9A47B-EBEE-4EB0-8868-AF6D07C928D3}" type="pres">
      <dgm:prSet presAssocID="{64F33C42-3E79-44F8-9B8F-6EB2450C5773}" presName="childRect" presStyleLbl="bgAcc1" presStyleIdx="2" presStyleCnt="3">
        <dgm:presLayoutVars>
          <dgm:bulletEnabled val="1"/>
        </dgm:presLayoutVars>
      </dgm:prSet>
      <dgm:spPr/>
    </dgm:pt>
    <dgm:pt modelId="{44A52620-B8E0-4793-BDDA-8EAF6C818C18}" type="pres">
      <dgm:prSet presAssocID="{64F33C42-3E79-44F8-9B8F-6EB2450C5773}" presName="parentText" presStyleLbl="node1" presStyleIdx="0" presStyleCnt="0">
        <dgm:presLayoutVars>
          <dgm:chMax val="0"/>
          <dgm:bulletEnabled val="1"/>
        </dgm:presLayoutVars>
      </dgm:prSet>
      <dgm:spPr/>
    </dgm:pt>
    <dgm:pt modelId="{0D99EF99-2E2D-483D-9879-B2D5A027336C}" type="pres">
      <dgm:prSet presAssocID="{64F33C42-3E79-44F8-9B8F-6EB2450C5773}" presName="parentRect" presStyleLbl="alignNode1" presStyleIdx="2" presStyleCnt="3"/>
      <dgm:spPr/>
    </dgm:pt>
    <dgm:pt modelId="{2B6A4CED-70F6-4B9C-8C67-2C0B3C087A03}" type="pres">
      <dgm:prSet presAssocID="{64F33C42-3E79-44F8-9B8F-6EB2450C5773}" presName="adorn" presStyleLbl="fgAccFollow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AE341F00-EC0B-4C6A-88BD-E9583D24E527}" type="presOf" srcId="{70DB044D-EFC1-49DD-BE7E-EA1D0ED9977C}" destId="{BB9C18D9-45A7-4EBE-81F5-3AFE51CAFA3F}" srcOrd="0" destOrd="0" presId="urn:microsoft.com/office/officeart/2005/8/layout/bList2"/>
    <dgm:cxn modelId="{AD8A2206-F3A6-484E-B89A-94CF26810D18}" type="presOf" srcId="{9F2EBB66-A190-4615-9242-4FF910385D21}" destId="{FC4A7E73-D7FB-4967-BB16-1535803B2B4F}" srcOrd="0" destOrd="0" presId="urn:microsoft.com/office/officeart/2005/8/layout/bList2"/>
    <dgm:cxn modelId="{10D0430C-53E8-4424-94C9-B69E83E292AE}" srcId="{5E5E8D56-3378-4E32-B41D-29D9D1B7F124}" destId="{70DB044D-EFC1-49DD-BE7E-EA1D0ED9977C}" srcOrd="1" destOrd="0" parTransId="{0A430F64-7F98-40C1-8F09-F5107CC193EE}" sibTransId="{696D81D3-0A54-4205-95B1-700A492B47D4}"/>
    <dgm:cxn modelId="{A37E890C-05DC-4A55-8BBC-EFD049AC286D}" type="presOf" srcId="{FBB36127-DEF2-44A8-943E-2FCD2E446234}" destId="{AF3EDC64-19D7-4F17-BAE7-692A16EFCB7F}" srcOrd="0" destOrd="2" presId="urn:microsoft.com/office/officeart/2005/8/layout/bList2"/>
    <dgm:cxn modelId="{200E8F1E-E79B-41C5-A189-2F6FDAC1A6C8}" type="presOf" srcId="{70DB044D-EFC1-49DD-BE7E-EA1D0ED9977C}" destId="{97FBDFEF-A2E8-4D2A-98FA-F2E75659D3D8}" srcOrd="1" destOrd="0" presId="urn:microsoft.com/office/officeart/2005/8/layout/bList2"/>
    <dgm:cxn modelId="{D032201F-EDB4-452C-A1F8-A00BE3AFA707}" type="presOf" srcId="{FA8B0442-5A1A-4D4E-B86C-22A2A2969751}" destId="{B9A9A47B-EBEE-4EB0-8868-AF6D07C928D3}" srcOrd="0" destOrd="1" presId="urn:microsoft.com/office/officeart/2005/8/layout/bList2"/>
    <dgm:cxn modelId="{AAEB5B38-BDCC-4440-8B2C-50BE70278B3C}" srcId="{64F33C42-3E79-44F8-9B8F-6EB2450C5773}" destId="{430D5699-4431-4BE2-B034-807302CDE108}" srcOrd="4" destOrd="0" parTransId="{2BA992ED-123E-46C8-9D0B-FB727D27B7AD}" sibTransId="{D3CF6273-FCA3-4538-ADF7-9B02A32AAA35}"/>
    <dgm:cxn modelId="{A6AAE73D-51D1-4CE7-92A9-F3C41EA57975}" type="presOf" srcId="{57A445A4-7F5E-469A-AE22-EDA9D1AF4C9A}" destId="{B9A9A47B-EBEE-4EB0-8868-AF6D07C928D3}" srcOrd="0" destOrd="0" presId="urn:microsoft.com/office/officeart/2005/8/layout/bList2"/>
    <dgm:cxn modelId="{99EFC641-99A7-4DC2-AA4C-0EB73104470B}" type="presOf" srcId="{430D5699-4431-4BE2-B034-807302CDE108}" destId="{B9A9A47B-EBEE-4EB0-8868-AF6D07C928D3}" srcOrd="0" destOrd="4" presId="urn:microsoft.com/office/officeart/2005/8/layout/bList2"/>
    <dgm:cxn modelId="{C91DDE61-39F5-42C7-BE76-29300B56B3CF}" srcId="{5E5E8D56-3378-4E32-B41D-29D9D1B7F124}" destId="{9F2EBB66-A190-4615-9242-4FF910385D21}" srcOrd="0" destOrd="0" parTransId="{B4F501B4-C439-4187-9657-5FB5D1E555E4}" sibTransId="{4EF18551-93A7-4142-AA78-517CA55AE2EC}"/>
    <dgm:cxn modelId="{E42A7466-63AC-4F70-9F3D-DD412C6B502F}" type="presOf" srcId="{835B8FA5-E1B2-468C-B285-3816FF5F49EF}" destId="{AF3EDC64-19D7-4F17-BAE7-692A16EFCB7F}" srcOrd="0" destOrd="1" presId="urn:microsoft.com/office/officeart/2005/8/layout/bList2"/>
    <dgm:cxn modelId="{CC8A334B-5AE6-4FAB-954C-63080E15B914}" type="presOf" srcId="{5E5E8D56-3378-4E32-B41D-29D9D1B7F124}" destId="{DC9FAD72-FE4C-42DA-A294-83D58E29E4CB}" srcOrd="0" destOrd="0" presId="urn:microsoft.com/office/officeart/2005/8/layout/bList2"/>
    <dgm:cxn modelId="{CBEFE86B-72AC-45E4-BB90-390F5FF46A09}" type="presOf" srcId="{1E50013F-C8B5-45D6-9141-A9C31E8F9DD3}" destId="{B9A9A47B-EBEE-4EB0-8868-AF6D07C928D3}" srcOrd="0" destOrd="3" presId="urn:microsoft.com/office/officeart/2005/8/layout/bList2"/>
    <dgm:cxn modelId="{CAB5056E-51FA-4491-96D2-FF32B1F8395C}" srcId="{70DB044D-EFC1-49DD-BE7E-EA1D0ED9977C}" destId="{1E7BF09F-3A41-4478-9719-22882B27A706}" srcOrd="1" destOrd="0" parTransId="{38179208-FF6C-4E49-B841-30005C84500A}" sibTransId="{94A653A5-A851-4C84-B70D-B9D33742BC69}"/>
    <dgm:cxn modelId="{E928AF70-2C0C-4A30-8DFF-1A2168432983}" srcId="{9F2EBB66-A190-4615-9242-4FF910385D21}" destId="{0B872A2B-DE7C-4498-B042-11BF5BBC99DE}" srcOrd="0" destOrd="0" parTransId="{549B9604-8BEC-494A-B532-15C445BE6048}" sibTransId="{609AF5B9-7869-484E-B467-E80688CA9E06}"/>
    <dgm:cxn modelId="{648F1978-5FD7-4AC3-B7A7-33C22B20CAE8}" type="presOf" srcId="{696D81D3-0A54-4205-95B1-700A492B47D4}" destId="{70DA2138-CB4A-428A-AA5D-301E334AE0AE}" srcOrd="0" destOrd="0" presId="urn:microsoft.com/office/officeart/2005/8/layout/bList2"/>
    <dgm:cxn modelId="{78554258-E7AD-446D-9843-37800A5E9F6F}" srcId="{64F33C42-3E79-44F8-9B8F-6EB2450C5773}" destId="{FA8B0442-5A1A-4D4E-B86C-22A2A2969751}" srcOrd="1" destOrd="0" parTransId="{D98D3BCC-8695-4751-AD35-4B9C34DD917C}" sibTransId="{43AD93B7-CE3B-4D06-A417-9CBAD09BED34}"/>
    <dgm:cxn modelId="{2B25D578-D783-43D0-95B2-70D348158530}" type="presOf" srcId="{64F33C42-3E79-44F8-9B8F-6EB2450C5773}" destId="{44A52620-B8E0-4793-BDDA-8EAF6C818C18}" srcOrd="0" destOrd="0" presId="urn:microsoft.com/office/officeart/2005/8/layout/bList2"/>
    <dgm:cxn modelId="{2A8BAA84-A9D4-4FDD-AAA1-485A4BA9CA3A}" type="presOf" srcId="{4EF18551-93A7-4142-AA78-517CA55AE2EC}" destId="{F5C2C801-4BB3-45E9-863C-2B842549FE5C}" srcOrd="0" destOrd="0" presId="urn:microsoft.com/office/officeart/2005/8/layout/bList2"/>
    <dgm:cxn modelId="{7FE1378D-4708-4BF4-8546-C81F6897F982}" srcId="{70DB044D-EFC1-49DD-BE7E-EA1D0ED9977C}" destId="{9FDA6564-3E11-4AA4-BF93-174D66CA46D1}" srcOrd="2" destOrd="0" parTransId="{8AC109E4-22C6-41AF-9B46-6861F953D505}" sibTransId="{517CDDB0-D749-4400-AC27-DA9300DB72DC}"/>
    <dgm:cxn modelId="{42ACC795-A4F0-4DA0-8C62-F38111C074C8}" srcId="{64F33C42-3E79-44F8-9B8F-6EB2450C5773}" destId="{1E50013F-C8B5-45D6-9141-A9C31E8F9DD3}" srcOrd="3" destOrd="0" parTransId="{594DC08E-1B5E-45A3-8AC9-C4A0AEBDA1E2}" sibTransId="{2C28B003-291E-470F-81D2-B41D61708F12}"/>
    <dgm:cxn modelId="{D1947997-7FDD-40E1-A2EE-48CD031A5FEB}" type="presOf" srcId="{0B872A2B-DE7C-4498-B042-11BF5BBC99DE}" destId="{AF3EDC64-19D7-4F17-BAE7-692A16EFCB7F}" srcOrd="0" destOrd="0" presId="urn:microsoft.com/office/officeart/2005/8/layout/bList2"/>
    <dgm:cxn modelId="{603F3FAC-66C4-49DB-B37A-92A91358E5D1}" srcId="{64F33C42-3E79-44F8-9B8F-6EB2450C5773}" destId="{E4744ACE-2261-4F5D-9B1B-5EA3E1AFC4A7}" srcOrd="2" destOrd="0" parTransId="{BA890494-FCDF-4378-A11B-1EE9D66316D9}" sibTransId="{4197AC52-4C7E-44A1-ACB9-046ECC461BB7}"/>
    <dgm:cxn modelId="{28B888C3-D3E2-4F0B-9743-E8787566DC93}" type="presOf" srcId="{E4744ACE-2261-4F5D-9B1B-5EA3E1AFC4A7}" destId="{B9A9A47B-EBEE-4EB0-8868-AF6D07C928D3}" srcOrd="0" destOrd="2" presId="urn:microsoft.com/office/officeart/2005/8/layout/bList2"/>
    <dgm:cxn modelId="{9104F2E5-35A0-4893-8ACC-70E394A73C31}" type="presOf" srcId="{1E7BF09F-3A41-4478-9719-22882B27A706}" destId="{4CEF4B83-2C9D-4BAC-AFEB-0AC32BCA0AB0}" srcOrd="0" destOrd="1" presId="urn:microsoft.com/office/officeart/2005/8/layout/bList2"/>
    <dgm:cxn modelId="{575AFEC6-25AF-417F-9A1D-456D1CA86BAB}" srcId="{9F2EBB66-A190-4615-9242-4FF910385D21}" destId="{835B8FA5-E1B2-468C-B285-3816FF5F49EF}" srcOrd="1" destOrd="0" parTransId="{9A4ECEF2-7A28-4673-AC96-2305BE3F82AB}" sibTransId="{25A2B0EF-2AB0-48A0-AEC6-6289D9D0C098}"/>
    <dgm:cxn modelId="{CA524FE7-4926-4822-8773-19EDAB3C12B7}" type="presOf" srcId="{64F33C42-3E79-44F8-9B8F-6EB2450C5773}" destId="{0D99EF99-2E2D-483D-9879-B2D5A027336C}" srcOrd="1" destOrd="0" presId="urn:microsoft.com/office/officeart/2005/8/layout/bList2"/>
    <dgm:cxn modelId="{967EE9E9-672B-4C88-BACA-8C6BDEC277D7}" type="presOf" srcId="{9F2EBB66-A190-4615-9242-4FF910385D21}" destId="{27E5BCF9-65F7-42B2-9632-938C9C2EF899}" srcOrd="1" destOrd="0" presId="urn:microsoft.com/office/officeart/2005/8/layout/bList2"/>
    <dgm:cxn modelId="{6A4DCBEF-9826-4311-92FB-04103DE1DADE}" srcId="{5E5E8D56-3378-4E32-B41D-29D9D1B7F124}" destId="{64F33C42-3E79-44F8-9B8F-6EB2450C5773}" srcOrd="2" destOrd="0" parTransId="{E54759A1-34EB-4ED0-825A-00A358E709F9}" sibTransId="{D0F038B5-3CF1-4EB8-A48C-D22325819AAE}"/>
    <dgm:cxn modelId="{DC0B5ED1-E601-43A4-AABB-3DE2DFDDF6ED}" srcId="{64F33C42-3E79-44F8-9B8F-6EB2450C5773}" destId="{57A445A4-7F5E-469A-AE22-EDA9D1AF4C9A}" srcOrd="0" destOrd="0" parTransId="{C4F40757-49A7-4EAC-AA47-8430E225719A}" sibTransId="{D636A3F7-671D-44EE-A040-BB1888252BF3}"/>
    <dgm:cxn modelId="{BA6A0CF2-F4EA-4E95-A08B-2BE4AD3ECC95}" srcId="{70DB044D-EFC1-49DD-BE7E-EA1D0ED9977C}" destId="{2B255F7B-AC13-4FD7-B430-CE5206C6DBF4}" srcOrd="0" destOrd="0" parTransId="{22C70E3F-481D-49DD-A8EB-D41EB72DB55F}" sibTransId="{BD54F476-88D8-4E1F-98E1-1A11647D7C4F}"/>
    <dgm:cxn modelId="{E7972FF6-FA56-4586-9FDF-66D928CDC8A0}" type="presOf" srcId="{9FDA6564-3E11-4AA4-BF93-174D66CA46D1}" destId="{4CEF4B83-2C9D-4BAC-AFEB-0AC32BCA0AB0}" srcOrd="0" destOrd="2" presId="urn:microsoft.com/office/officeart/2005/8/layout/bList2"/>
    <dgm:cxn modelId="{01A18EF6-83BC-4A9E-A113-DF2683031513}" srcId="{9F2EBB66-A190-4615-9242-4FF910385D21}" destId="{FBB36127-DEF2-44A8-943E-2FCD2E446234}" srcOrd="2" destOrd="0" parTransId="{5CFD92BE-4854-45F0-83A6-325794E1A6B0}" sibTransId="{52B7FB01-C110-42C5-8BA2-69EA285ED746}"/>
    <dgm:cxn modelId="{50B890FD-1A47-4DF0-9F9D-5CA507BB5630}" type="presOf" srcId="{2B255F7B-AC13-4FD7-B430-CE5206C6DBF4}" destId="{4CEF4B83-2C9D-4BAC-AFEB-0AC32BCA0AB0}" srcOrd="0" destOrd="0" presId="urn:microsoft.com/office/officeart/2005/8/layout/bList2"/>
    <dgm:cxn modelId="{F09039BD-9409-4987-9EC9-1DD475BA5FDD}" type="presParOf" srcId="{DC9FAD72-FE4C-42DA-A294-83D58E29E4CB}" destId="{4FA5EE32-A5A8-44DA-A0B0-1EE555D4319F}" srcOrd="0" destOrd="0" presId="urn:microsoft.com/office/officeart/2005/8/layout/bList2"/>
    <dgm:cxn modelId="{4562C8EC-33D5-4957-9680-7DE59C1C92B8}" type="presParOf" srcId="{4FA5EE32-A5A8-44DA-A0B0-1EE555D4319F}" destId="{AF3EDC64-19D7-4F17-BAE7-692A16EFCB7F}" srcOrd="0" destOrd="0" presId="urn:microsoft.com/office/officeart/2005/8/layout/bList2"/>
    <dgm:cxn modelId="{A851778D-E999-437D-9E2A-942245CFA815}" type="presParOf" srcId="{4FA5EE32-A5A8-44DA-A0B0-1EE555D4319F}" destId="{FC4A7E73-D7FB-4967-BB16-1535803B2B4F}" srcOrd="1" destOrd="0" presId="urn:microsoft.com/office/officeart/2005/8/layout/bList2"/>
    <dgm:cxn modelId="{1F4A0B8B-AD4D-4E55-B00D-6260BCA81911}" type="presParOf" srcId="{4FA5EE32-A5A8-44DA-A0B0-1EE555D4319F}" destId="{27E5BCF9-65F7-42B2-9632-938C9C2EF899}" srcOrd="2" destOrd="0" presId="urn:microsoft.com/office/officeart/2005/8/layout/bList2"/>
    <dgm:cxn modelId="{9BCE1284-9403-4237-856D-1108703488AA}" type="presParOf" srcId="{4FA5EE32-A5A8-44DA-A0B0-1EE555D4319F}" destId="{A0C54B7D-74B6-4158-B4D9-5E61BEED2237}" srcOrd="3" destOrd="0" presId="urn:microsoft.com/office/officeart/2005/8/layout/bList2"/>
    <dgm:cxn modelId="{A223531E-1E3C-4E5F-97CF-9075AA00E597}" type="presParOf" srcId="{DC9FAD72-FE4C-42DA-A294-83D58E29E4CB}" destId="{F5C2C801-4BB3-45E9-863C-2B842549FE5C}" srcOrd="1" destOrd="0" presId="urn:microsoft.com/office/officeart/2005/8/layout/bList2"/>
    <dgm:cxn modelId="{16E4A7FD-9134-4E7C-9E4B-BD4B40DE95C6}" type="presParOf" srcId="{DC9FAD72-FE4C-42DA-A294-83D58E29E4CB}" destId="{CA5B7878-EB8B-42C5-AF7D-E29905A19208}" srcOrd="2" destOrd="0" presId="urn:microsoft.com/office/officeart/2005/8/layout/bList2"/>
    <dgm:cxn modelId="{1B909316-1580-4365-BA74-1868C8E161E0}" type="presParOf" srcId="{CA5B7878-EB8B-42C5-AF7D-E29905A19208}" destId="{4CEF4B83-2C9D-4BAC-AFEB-0AC32BCA0AB0}" srcOrd="0" destOrd="0" presId="urn:microsoft.com/office/officeart/2005/8/layout/bList2"/>
    <dgm:cxn modelId="{8FE838BA-8702-426E-A3BE-3D98D3BD4A8E}" type="presParOf" srcId="{CA5B7878-EB8B-42C5-AF7D-E29905A19208}" destId="{BB9C18D9-45A7-4EBE-81F5-3AFE51CAFA3F}" srcOrd="1" destOrd="0" presId="urn:microsoft.com/office/officeart/2005/8/layout/bList2"/>
    <dgm:cxn modelId="{41827066-4E23-4944-87F3-B191D31CC2C2}" type="presParOf" srcId="{CA5B7878-EB8B-42C5-AF7D-E29905A19208}" destId="{97FBDFEF-A2E8-4D2A-98FA-F2E75659D3D8}" srcOrd="2" destOrd="0" presId="urn:microsoft.com/office/officeart/2005/8/layout/bList2"/>
    <dgm:cxn modelId="{FD1801EF-013F-43FC-B43A-32E767B8855B}" type="presParOf" srcId="{CA5B7878-EB8B-42C5-AF7D-E29905A19208}" destId="{666CDFCF-2A5C-4238-82D9-1E9C9C5BAA11}" srcOrd="3" destOrd="0" presId="urn:microsoft.com/office/officeart/2005/8/layout/bList2"/>
    <dgm:cxn modelId="{8BE1322C-0E19-413B-AE71-00D8213B751F}" type="presParOf" srcId="{DC9FAD72-FE4C-42DA-A294-83D58E29E4CB}" destId="{70DA2138-CB4A-428A-AA5D-301E334AE0AE}" srcOrd="3" destOrd="0" presId="urn:microsoft.com/office/officeart/2005/8/layout/bList2"/>
    <dgm:cxn modelId="{D47D7EBB-21D4-48E0-AF7F-728904610413}" type="presParOf" srcId="{DC9FAD72-FE4C-42DA-A294-83D58E29E4CB}" destId="{376933FA-9148-4453-91E1-133D91459A30}" srcOrd="4" destOrd="0" presId="urn:microsoft.com/office/officeart/2005/8/layout/bList2"/>
    <dgm:cxn modelId="{6FD7DA49-C2F5-4AD6-9387-AAA123362952}" type="presParOf" srcId="{376933FA-9148-4453-91E1-133D91459A30}" destId="{B9A9A47B-EBEE-4EB0-8868-AF6D07C928D3}" srcOrd="0" destOrd="0" presId="urn:microsoft.com/office/officeart/2005/8/layout/bList2"/>
    <dgm:cxn modelId="{C5819668-E86D-4505-9EB5-0C2E2D6846B3}" type="presParOf" srcId="{376933FA-9148-4453-91E1-133D91459A30}" destId="{44A52620-B8E0-4793-BDDA-8EAF6C818C18}" srcOrd="1" destOrd="0" presId="urn:microsoft.com/office/officeart/2005/8/layout/bList2"/>
    <dgm:cxn modelId="{6F776A39-0F93-4D62-ACDD-2EDA9E8BFADF}" type="presParOf" srcId="{376933FA-9148-4453-91E1-133D91459A30}" destId="{0D99EF99-2E2D-483D-9879-B2D5A027336C}" srcOrd="2" destOrd="0" presId="urn:microsoft.com/office/officeart/2005/8/layout/bList2"/>
    <dgm:cxn modelId="{52E18A45-3318-4A97-A4CC-9BB1A592B31B}" type="presParOf" srcId="{376933FA-9148-4453-91E1-133D91459A30}" destId="{2B6A4CED-70F6-4B9C-8C67-2C0B3C087A0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5E8D56-3378-4E32-B41D-29D9D1B7F124}"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9F2EBB66-A190-4615-9242-4FF910385D21}">
      <dgm:prSet/>
      <dgm:spPr/>
      <dgm:t>
        <a:bodyPr/>
        <a:lstStyle/>
        <a:p>
          <a:r>
            <a:rPr lang="en-AU" dirty="0"/>
            <a:t>Site Senior Executive</a:t>
          </a:r>
        </a:p>
      </dgm:t>
    </dgm:pt>
    <dgm:pt modelId="{B4F501B4-C439-4187-9657-5FB5D1E555E4}" type="parTrans" cxnId="{C91DDE61-39F5-42C7-BE76-29300B56B3CF}">
      <dgm:prSet/>
      <dgm:spPr/>
      <dgm:t>
        <a:bodyPr/>
        <a:lstStyle/>
        <a:p>
          <a:endParaRPr lang="en-AU"/>
        </a:p>
      </dgm:t>
    </dgm:pt>
    <dgm:pt modelId="{4EF18551-93A7-4142-AA78-517CA55AE2EC}" type="sibTrans" cxnId="{C91DDE61-39F5-42C7-BE76-29300B56B3CF}">
      <dgm:prSet/>
      <dgm:spPr/>
      <dgm:t>
        <a:bodyPr/>
        <a:lstStyle/>
        <a:p>
          <a:endParaRPr lang="en-AU"/>
        </a:p>
      </dgm:t>
    </dgm:pt>
    <dgm:pt modelId="{70DB044D-EFC1-49DD-BE7E-EA1D0ED9977C}">
      <dgm:prSet/>
      <dgm:spPr/>
      <dgm:t>
        <a:bodyPr/>
        <a:lstStyle/>
        <a:p>
          <a:r>
            <a:rPr lang="en-AU" dirty="0"/>
            <a:t>Supervisors</a:t>
          </a:r>
        </a:p>
      </dgm:t>
    </dgm:pt>
    <dgm:pt modelId="{0A430F64-7F98-40C1-8F09-F5107CC193EE}" type="parTrans" cxnId="{10D0430C-53E8-4424-94C9-B69E83E292AE}">
      <dgm:prSet/>
      <dgm:spPr/>
      <dgm:t>
        <a:bodyPr/>
        <a:lstStyle/>
        <a:p>
          <a:endParaRPr lang="en-AU"/>
        </a:p>
      </dgm:t>
    </dgm:pt>
    <dgm:pt modelId="{696D81D3-0A54-4205-95B1-700A492B47D4}" type="sibTrans" cxnId="{10D0430C-53E8-4424-94C9-B69E83E292AE}">
      <dgm:prSet/>
      <dgm:spPr/>
      <dgm:t>
        <a:bodyPr/>
        <a:lstStyle/>
        <a:p>
          <a:endParaRPr lang="en-AU"/>
        </a:p>
      </dgm:t>
    </dgm:pt>
    <dgm:pt modelId="{64F33C42-3E79-44F8-9B8F-6EB2450C5773}">
      <dgm:prSet/>
      <dgm:spPr/>
      <dgm:t>
        <a:bodyPr/>
        <a:lstStyle/>
        <a:p>
          <a:r>
            <a:rPr lang="en-AU" dirty="0"/>
            <a:t>Coal Mine Workers</a:t>
          </a:r>
        </a:p>
        <a:p>
          <a:endParaRPr lang="en-AU" dirty="0"/>
        </a:p>
      </dgm:t>
    </dgm:pt>
    <dgm:pt modelId="{E54759A1-34EB-4ED0-825A-00A358E709F9}" type="parTrans" cxnId="{6A4DCBEF-9826-4311-92FB-04103DE1DADE}">
      <dgm:prSet/>
      <dgm:spPr/>
      <dgm:t>
        <a:bodyPr/>
        <a:lstStyle/>
        <a:p>
          <a:endParaRPr lang="en-AU"/>
        </a:p>
      </dgm:t>
    </dgm:pt>
    <dgm:pt modelId="{D0F038B5-3CF1-4EB8-A48C-D22325819AAE}" type="sibTrans" cxnId="{6A4DCBEF-9826-4311-92FB-04103DE1DADE}">
      <dgm:prSet/>
      <dgm:spPr/>
      <dgm:t>
        <a:bodyPr/>
        <a:lstStyle/>
        <a:p>
          <a:endParaRPr lang="en-AU"/>
        </a:p>
      </dgm:t>
    </dgm:pt>
    <dgm:pt modelId="{835B8FA5-E1B2-468C-B285-3816FF5F49EF}">
      <dgm:prSet custT="1"/>
      <dgm:spPr/>
      <dgm:t>
        <a:bodyPr/>
        <a:lstStyle/>
        <a:p>
          <a:pPr>
            <a:buFont typeface="Arial" panose="020B0604020202020204" pitchFamily="34" charset="0"/>
            <a:buNone/>
          </a:pPr>
          <a:endParaRPr lang="en-AU" sz="1400" dirty="0">
            <a:solidFill>
              <a:schemeClr val="tx1"/>
            </a:solidFill>
          </a:endParaRPr>
        </a:p>
      </dgm:t>
    </dgm:pt>
    <dgm:pt modelId="{9A4ECEF2-7A28-4673-AC96-2305BE3F82AB}" type="parTrans" cxnId="{575AFEC6-25AF-417F-9A1D-456D1CA86BAB}">
      <dgm:prSet/>
      <dgm:spPr/>
      <dgm:t>
        <a:bodyPr/>
        <a:lstStyle/>
        <a:p>
          <a:endParaRPr lang="en-AU"/>
        </a:p>
      </dgm:t>
    </dgm:pt>
    <dgm:pt modelId="{25A2B0EF-2AB0-48A0-AEC6-6289D9D0C098}" type="sibTrans" cxnId="{575AFEC6-25AF-417F-9A1D-456D1CA86BAB}">
      <dgm:prSet/>
      <dgm:spPr/>
      <dgm:t>
        <a:bodyPr/>
        <a:lstStyle/>
        <a:p>
          <a:endParaRPr lang="en-AU"/>
        </a:p>
      </dgm:t>
    </dgm:pt>
    <dgm:pt modelId="{430D5699-4431-4BE2-B034-807302CDE108}">
      <dgm:prSet/>
      <dgm:spPr/>
      <dgm:t>
        <a:bodyPr/>
        <a:lstStyle/>
        <a:p>
          <a:endParaRPr lang="en-AU" sz="1800" dirty="0"/>
        </a:p>
      </dgm:t>
    </dgm:pt>
    <dgm:pt modelId="{2BA992ED-123E-46C8-9D0B-FB727D27B7AD}" type="parTrans" cxnId="{AAEB5B38-BDCC-4440-8B2C-50BE70278B3C}">
      <dgm:prSet/>
      <dgm:spPr/>
      <dgm:t>
        <a:bodyPr/>
        <a:lstStyle/>
        <a:p>
          <a:endParaRPr lang="en-AU"/>
        </a:p>
      </dgm:t>
    </dgm:pt>
    <dgm:pt modelId="{D3CF6273-FCA3-4538-ADF7-9B02A32AAA35}" type="sibTrans" cxnId="{AAEB5B38-BDCC-4440-8B2C-50BE70278B3C}">
      <dgm:prSet/>
      <dgm:spPr/>
      <dgm:t>
        <a:bodyPr/>
        <a:lstStyle/>
        <a:p>
          <a:endParaRPr lang="en-AU"/>
        </a:p>
      </dgm:t>
    </dgm:pt>
    <dgm:pt modelId="{9FDA6564-3E11-4AA4-BF93-174D66CA46D1}">
      <dgm:prSet custT="1"/>
      <dgm:spPr/>
      <dgm:t>
        <a:bodyPr/>
        <a:lstStyle/>
        <a:p>
          <a:endParaRPr lang="en-AU" sz="1400" dirty="0"/>
        </a:p>
      </dgm:t>
    </dgm:pt>
    <dgm:pt modelId="{8AC109E4-22C6-41AF-9B46-6861F953D505}" type="parTrans" cxnId="{7FE1378D-4708-4BF4-8546-C81F6897F982}">
      <dgm:prSet/>
      <dgm:spPr/>
      <dgm:t>
        <a:bodyPr/>
        <a:lstStyle/>
        <a:p>
          <a:endParaRPr lang="en-AU"/>
        </a:p>
      </dgm:t>
    </dgm:pt>
    <dgm:pt modelId="{517CDDB0-D749-4400-AC27-DA9300DB72DC}" type="sibTrans" cxnId="{7FE1378D-4708-4BF4-8546-C81F6897F982}">
      <dgm:prSet/>
      <dgm:spPr/>
      <dgm:t>
        <a:bodyPr/>
        <a:lstStyle/>
        <a:p>
          <a:endParaRPr lang="en-AU"/>
        </a:p>
      </dgm:t>
    </dgm:pt>
    <dgm:pt modelId="{0B872A2B-DE7C-4498-B042-11BF5BBC99DE}">
      <dgm:prSet custT="1"/>
      <dgm:spPr/>
      <dgm:t>
        <a:bodyPr/>
        <a:lstStyle/>
        <a:p>
          <a:pPr>
            <a:buFont typeface="Arial" panose="020B0604020202020204" pitchFamily="34" charset="0"/>
            <a:buChar char="•"/>
          </a:pPr>
          <a:r>
            <a:rPr lang="en-AU" sz="1400" dirty="0">
              <a:solidFill>
                <a:schemeClr val="tx1"/>
              </a:solidFill>
            </a:rPr>
            <a:t>Ensure the SHMS documentation takes into consideration the guidance from OEM procedures and tooling requirements. </a:t>
          </a:r>
        </a:p>
      </dgm:t>
    </dgm:pt>
    <dgm:pt modelId="{549B9604-8BEC-494A-B532-15C445BE6048}" type="parTrans" cxnId="{E928AF70-2C0C-4A30-8DFF-1A2168432983}">
      <dgm:prSet/>
      <dgm:spPr/>
      <dgm:t>
        <a:bodyPr/>
        <a:lstStyle/>
        <a:p>
          <a:endParaRPr lang="en-AU"/>
        </a:p>
      </dgm:t>
    </dgm:pt>
    <dgm:pt modelId="{609AF5B9-7869-484E-B467-E80688CA9E06}" type="sibTrans" cxnId="{E928AF70-2C0C-4A30-8DFF-1A2168432983}">
      <dgm:prSet/>
      <dgm:spPr/>
      <dgm:t>
        <a:bodyPr/>
        <a:lstStyle/>
        <a:p>
          <a:endParaRPr lang="en-AU"/>
        </a:p>
      </dgm:t>
    </dgm:pt>
    <dgm:pt modelId="{2B255F7B-AC13-4FD7-B430-CE5206C6DBF4}">
      <dgm:prSet custT="1"/>
      <dgm:spPr/>
      <dgm:t>
        <a:bodyPr/>
        <a:lstStyle/>
        <a:p>
          <a:r>
            <a:rPr lang="en-AU" sz="1400" dirty="0">
              <a:solidFill>
                <a:schemeClr val="tx1"/>
              </a:solidFill>
            </a:rPr>
            <a:t>Ensure where applicable the risk management process when developing safe work instructions incorporate for use of the OEM tooling where required.</a:t>
          </a:r>
          <a:endParaRPr lang="en-AU" sz="1400" dirty="0"/>
        </a:p>
      </dgm:t>
    </dgm:pt>
    <dgm:pt modelId="{22C70E3F-481D-49DD-A8EB-D41EB72DB55F}" type="parTrans" cxnId="{BA6A0CF2-F4EA-4E95-A08B-2BE4AD3ECC95}">
      <dgm:prSet/>
      <dgm:spPr/>
      <dgm:t>
        <a:bodyPr/>
        <a:lstStyle/>
        <a:p>
          <a:endParaRPr lang="en-AU"/>
        </a:p>
      </dgm:t>
    </dgm:pt>
    <dgm:pt modelId="{BD54F476-88D8-4E1F-98E1-1A11647D7C4F}" type="sibTrans" cxnId="{BA6A0CF2-F4EA-4E95-A08B-2BE4AD3ECC95}">
      <dgm:prSet/>
      <dgm:spPr/>
      <dgm:t>
        <a:bodyPr/>
        <a:lstStyle/>
        <a:p>
          <a:endParaRPr lang="en-AU"/>
        </a:p>
      </dgm:t>
    </dgm:pt>
    <dgm:pt modelId="{57A445A4-7F5E-469A-AE22-EDA9D1AF4C9A}">
      <dgm:prSet custT="1"/>
      <dgm:spPr/>
      <dgm:t>
        <a:bodyPr/>
        <a:lstStyle/>
        <a:p>
          <a:r>
            <a:rPr lang="en-AU" sz="1400" dirty="0"/>
            <a:t>Ensure the task being undertaken is within the capability of their knowledge and skillset.</a:t>
          </a:r>
        </a:p>
      </dgm:t>
    </dgm:pt>
    <dgm:pt modelId="{C4F40757-49A7-4EAC-AA47-8430E225719A}" type="parTrans" cxnId="{DC0B5ED1-E601-43A4-AABB-3DE2DFDDF6ED}">
      <dgm:prSet/>
      <dgm:spPr/>
      <dgm:t>
        <a:bodyPr/>
        <a:lstStyle/>
        <a:p>
          <a:endParaRPr lang="en-AU"/>
        </a:p>
      </dgm:t>
    </dgm:pt>
    <dgm:pt modelId="{D636A3F7-671D-44EE-A040-BB1888252BF3}" type="sibTrans" cxnId="{DC0B5ED1-E601-43A4-AABB-3DE2DFDDF6ED}">
      <dgm:prSet/>
      <dgm:spPr/>
      <dgm:t>
        <a:bodyPr/>
        <a:lstStyle/>
        <a:p>
          <a:endParaRPr lang="en-AU"/>
        </a:p>
      </dgm:t>
    </dgm:pt>
    <dgm:pt modelId="{E4744ACE-2261-4F5D-9B1B-5EA3E1AFC4A7}">
      <dgm:prSet custT="1"/>
      <dgm:spPr/>
      <dgm:t>
        <a:bodyPr/>
        <a:lstStyle/>
        <a:p>
          <a:r>
            <a:rPr lang="en-AU" sz="1400" dirty="0"/>
            <a:t>Ensure all reasonable and necessary courses of action are taken to ensure anyone is not exposed to an unacceptable level of risk if  additional hazards are identified when engaging in task.</a:t>
          </a:r>
        </a:p>
      </dgm:t>
    </dgm:pt>
    <dgm:pt modelId="{BA890494-FCDF-4378-A11B-1EE9D66316D9}" type="parTrans" cxnId="{603F3FAC-66C4-49DB-B37A-92A91358E5D1}">
      <dgm:prSet/>
      <dgm:spPr/>
      <dgm:t>
        <a:bodyPr/>
        <a:lstStyle/>
        <a:p>
          <a:endParaRPr lang="en-AU"/>
        </a:p>
      </dgm:t>
    </dgm:pt>
    <dgm:pt modelId="{4197AC52-4C7E-44A1-ACB9-046ECC461BB7}" type="sibTrans" cxnId="{603F3FAC-66C4-49DB-B37A-92A91358E5D1}">
      <dgm:prSet/>
      <dgm:spPr/>
      <dgm:t>
        <a:bodyPr/>
        <a:lstStyle/>
        <a:p>
          <a:endParaRPr lang="en-AU"/>
        </a:p>
      </dgm:t>
    </dgm:pt>
    <dgm:pt modelId="{1E50013F-C8B5-45D6-9141-A9C31E8F9DD3}">
      <dgm:prSet custT="1"/>
      <dgm:spPr/>
      <dgm:t>
        <a:bodyPr/>
        <a:lstStyle/>
        <a:p>
          <a:endParaRPr lang="en-AU" sz="1400" dirty="0"/>
        </a:p>
      </dgm:t>
    </dgm:pt>
    <dgm:pt modelId="{594DC08E-1B5E-45A3-8AC9-C4A0AEBDA1E2}" type="parTrans" cxnId="{42ACC795-A4F0-4DA0-8C62-F38111C074C8}">
      <dgm:prSet/>
      <dgm:spPr/>
      <dgm:t>
        <a:bodyPr/>
        <a:lstStyle/>
        <a:p>
          <a:endParaRPr lang="en-AU"/>
        </a:p>
      </dgm:t>
    </dgm:pt>
    <dgm:pt modelId="{2C28B003-291E-470F-81D2-B41D61708F12}" type="sibTrans" cxnId="{42ACC795-A4F0-4DA0-8C62-F38111C074C8}">
      <dgm:prSet/>
      <dgm:spPr/>
      <dgm:t>
        <a:bodyPr/>
        <a:lstStyle/>
        <a:p>
          <a:endParaRPr lang="en-AU"/>
        </a:p>
      </dgm:t>
    </dgm:pt>
    <dgm:pt modelId="{1E7BF09F-3A41-4478-9719-22882B27A706}">
      <dgm:prSet custT="1"/>
      <dgm:spPr/>
      <dgm:t>
        <a:bodyPr/>
        <a:lstStyle/>
        <a:p>
          <a:endParaRPr lang="en-AU" sz="1400" dirty="0"/>
        </a:p>
      </dgm:t>
    </dgm:pt>
    <dgm:pt modelId="{38179208-FF6C-4E49-B841-30005C84500A}" type="parTrans" cxnId="{CAB5056E-51FA-4491-96D2-FF32B1F8395C}">
      <dgm:prSet/>
      <dgm:spPr/>
      <dgm:t>
        <a:bodyPr/>
        <a:lstStyle/>
        <a:p>
          <a:endParaRPr lang="en-AU"/>
        </a:p>
      </dgm:t>
    </dgm:pt>
    <dgm:pt modelId="{94A653A5-A851-4C84-B70D-B9D33742BC69}" type="sibTrans" cxnId="{CAB5056E-51FA-4491-96D2-FF32B1F8395C}">
      <dgm:prSet/>
      <dgm:spPr/>
      <dgm:t>
        <a:bodyPr/>
        <a:lstStyle/>
        <a:p>
          <a:endParaRPr lang="en-AU"/>
        </a:p>
      </dgm:t>
    </dgm:pt>
    <dgm:pt modelId="{E6F3D40C-8060-468C-899D-562C6512A549}">
      <dgm:prSet custT="1"/>
      <dgm:spPr/>
      <dgm:t>
        <a:bodyPr/>
        <a:lstStyle/>
        <a:p>
          <a:pPr>
            <a:buFont typeface="Arial" panose="020B0604020202020204" pitchFamily="34" charset="0"/>
            <a:buChar char="•"/>
          </a:pPr>
          <a:r>
            <a:rPr lang="en-AU" sz="1400" dirty="0">
              <a:solidFill>
                <a:schemeClr val="tx1"/>
              </a:solidFill>
            </a:rPr>
            <a:t>Ensure all supervisors and maintainers have the appropriate knowledge and skillset when establishing preventative maintenance tasks.</a:t>
          </a:r>
        </a:p>
      </dgm:t>
    </dgm:pt>
    <dgm:pt modelId="{9763D5CB-BBBF-43D1-AC3C-8B89F3D82DF7}" type="parTrans" cxnId="{F320D7AC-5184-4F97-9285-61D611C3E8D6}">
      <dgm:prSet/>
      <dgm:spPr/>
      <dgm:t>
        <a:bodyPr/>
        <a:lstStyle/>
        <a:p>
          <a:endParaRPr lang="en-AU"/>
        </a:p>
      </dgm:t>
    </dgm:pt>
    <dgm:pt modelId="{23341436-C3E0-4D3C-B568-CE41EB033B63}" type="sibTrans" cxnId="{F320D7AC-5184-4F97-9285-61D611C3E8D6}">
      <dgm:prSet/>
      <dgm:spPr/>
      <dgm:t>
        <a:bodyPr/>
        <a:lstStyle/>
        <a:p>
          <a:endParaRPr lang="en-AU"/>
        </a:p>
      </dgm:t>
    </dgm:pt>
    <dgm:pt modelId="{8FD056AF-9383-4DEF-9DDD-810F3AA1690D}">
      <dgm:prSet custT="1"/>
      <dgm:spPr/>
      <dgm:t>
        <a:bodyPr/>
        <a:lstStyle/>
        <a:p>
          <a:pPr>
            <a:buFont typeface="Arial" panose="020B0604020202020204" pitchFamily="34" charset="0"/>
            <a:buChar char="•"/>
          </a:pPr>
          <a:r>
            <a:rPr lang="en-AU" sz="1400" dirty="0">
              <a:solidFill>
                <a:schemeClr val="tx1"/>
              </a:solidFill>
            </a:rPr>
            <a:t>Ensure positions in the Management Structure are responsible and competent to develop, implement or apply parts of the SHMS that are relevant to the activities that the position is responsible for.</a:t>
          </a:r>
        </a:p>
      </dgm:t>
    </dgm:pt>
    <dgm:pt modelId="{652031EC-86B2-4FCE-AA5A-33EEFFC3BE01}" type="parTrans" cxnId="{199E2B98-E24F-4C6D-AECB-791F505D5EED}">
      <dgm:prSet/>
      <dgm:spPr/>
      <dgm:t>
        <a:bodyPr/>
        <a:lstStyle/>
        <a:p>
          <a:endParaRPr lang="en-AU"/>
        </a:p>
      </dgm:t>
    </dgm:pt>
    <dgm:pt modelId="{98EEA8FB-9DE6-4C9A-B888-840EA1E8C50B}" type="sibTrans" cxnId="{199E2B98-E24F-4C6D-AECB-791F505D5EED}">
      <dgm:prSet/>
      <dgm:spPr/>
      <dgm:t>
        <a:bodyPr/>
        <a:lstStyle/>
        <a:p>
          <a:endParaRPr lang="en-AU"/>
        </a:p>
      </dgm:t>
    </dgm:pt>
    <dgm:pt modelId="{439813F7-F3FD-4232-918F-71EA695347EF}">
      <dgm:prSet custT="1"/>
      <dgm:spPr/>
      <dgm:t>
        <a:bodyPr/>
        <a:lstStyle/>
        <a:p>
          <a:r>
            <a:rPr lang="en-AU" sz="1400" dirty="0">
              <a:solidFill>
                <a:schemeClr val="tx1"/>
              </a:solidFill>
            </a:rPr>
            <a:t> Ensure their responsibility of implementing the relevant parts of the SHMS and the application of plans , including PHMPs, other Hazard Management Plans, SOPs and safe work instructions is undertaken ensure the risk is at an acceptable level.</a:t>
          </a:r>
          <a:endParaRPr lang="en-AU" sz="1400" dirty="0"/>
        </a:p>
      </dgm:t>
    </dgm:pt>
    <dgm:pt modelId="{2CF63826-8A79-4BD0-9DCB-86C387E6C2AB}" type="parTrans" cxnId="{70B2D7F3-9B3A-4869-920C-23CD3880B8F1}">
      <dgm:prSet/>
      <dgm:spPr/>
      <dgm:t>
        <a:bodyPr/>
        <a:lstStyle/>
        <a:p>
          <a:endParaRPr lang="en-AU"/>
        </a:p>
      </dgm:t>
    </dgm:pt>
    <dgm:pt modelId="{C3948EB8-FE4F-42FD-AE3B-56013BC1C7C9}" type="sibTrans" cxnId="{70B2D7F3-9B3A-4869-920C-23CD3880B8F1}">
      <dgm:prSet/>
      <dgm:spPr/>
      <dgm:t>
        <a:bodyPr/>
        <a:lstStyle/>
        <a:p>
          <a:endParaRPr lang="en-AU"/>
        </a:p>
      </dgm:t>
    </dgm:pt>
    <dgm:pt modelId="{DC9FAD72-FE4C-42DA-A294-83D58E29E4CB}" type="pres">
      <dgm:prSet presAssocID="{5E5E8D56-3378-4E32-B41D-29D9D1B7F124}" presName="diagram" presStyleCnt="0">
        <dgm:presLayoutVars>
          <dgm:dir/>
          <dgm:animLvl val="lvl"/>
          <dgm:resizeHandles val="exact"/>
        </dgm:presLayoutVars>
      </dgm:prSet>
      <dgm:spPr/>
    </dgm:pt>
    <dgm:pt modelId="{4FA5EE32-A5A8-44DA-A0B0-1EE555D4319F}" type="pres">
      <dgm:prSet presAssocID="{9F2EBB66-A190-4615-9242-4FF910385D21}" presName="compNode" presStyleCnt="0"/>
      <dgm:spPr/>
    </dgm:pt>
    <dgm:pt modelId="{AF3EDC64-19D7-4F17-BAE7-692A16EFCB7F}" type="pres">
      <dgm:prSet presAssocID="{9F2EBB66-A190-4615-9242-4FF910385D21}" presName="childRect" presStyleLbl="bgAcc1" presStyleIdx="0" presStyleCnt="3" custLinFactNeighborX="8054">
        <dgm:presLayoutVars>
          <dgm:bulletEnabled val="1"/>
        </dgm:presLayoutVars>
      </dgm:prSet>
      <dgm:spPr/>
    </dgm:pt>
    <dgm:pt modelId="{FC4A7E73-D7FB-4967-BB16-1535803B2B4F}" type="pres">
      <dgm:prSet presAssocID="{9F2EBB66-A190-4615-9242-4FF910385D21}" presName="parentText" presStyleLbl="node1" presStyleIdx="0" presStyleCnt="0">
        <dgm:presLayoutVars>
          <dgm:chMax val="0"/>
          <dgm:bulletEnabled val="1"/>
        </dgm:presLayoutVars>
      </dgm:prSet>
      <dgm:spPr/>
    </dgm:pt>
    <dgm:pt modelId="{27E5BCF9-65F7-42B2-9632-938C9C2EF899}" type="pres">
      <dgm:prSet presAssocID="{9F2EBB66-A190-4615-9242-4FF910385D21}" presName="parentRect" presStyleLbl="alignNode1" presStyleIdx="0" presStyleCnt="3" custLinFactNeighborX="8054"/>
      <dgm:spPr/>
    </dgm:pt>
    <dgm:pt modelId="{A0C54B7D-74B6-4158-B4D9-5E61BEED2237}" type="pres">
      <dgm:prSet presAssocID="{9F2EBB66-A190-4615-9242-4FF910385D21}" presName="adorn" presStyleLbl="fgAccFollowNode1" presStyleIdx="0" presStyleCnt="3" custLinFactNeighborX="2299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5C2C801-4BB3-45E9-863C-2B842549FE5C}" type="pres">
      <dgm:prSet presAssocID="{4EF18551-93A7-4142-AA78-517CA55AE2EC}" presName="sibTrans" presStyleLbl="sibTrans2D1" presStyleIdx="0" presStyleCnt="0"/>
      <dgm:spPr/>
    </dgm:pt>
    <dgm:pt modelId="{CA5B7878-EB8B-42C5-AF7D-E29905A19208}" type="pres">
      <dgm:prSet presAssocID="{70DB044D-EFC1-49DD-BE7E-EA1D0ED9977C}" presName="compNode" presStyleCnt="0"/>
      <dgm:spPr/>
    </dgm:pt>
    <dgm:pt modelId="{4CEF4B83-2C9D-4BAC-AFEB-0AC32BCA0AB0}" type="pres">
      <dgm:prSet presAssocID="{70DB044D-EFC1-49DD-BE7E-EA1D0ED9977C}" presName="childRect" presStyleLbl="bgAcc1" presStyleIdx="1" presStyleCnt="3" custLinFactNeighborX="4363">
        <dgm:presLayoutVars>
          <dgm:bulletEnabled val="1"/>
        </dgm:presLayoutVars>
      </dgm:prSet>
      <dgm:spPr/>
    </dgm:pt>
    <dgm:pt modelId="{BB9C18D9-45A7-4EBE-81F5-3AFE51CAFA3F}" type="pres">
      <dgm:prSet presAssocID="{70DB044D-EFC1-49DD-BE7E-EA1D0ED9977C}" presName="parentText" presStyleLbl="node1" presStyleIdx="0" presStyleCnt="0">
        <dgm:presLayoutVars>
          <dgm:chMax val="0"/>
          <dgm:bulletEnabled val="1"/>
        </dgm:presLayoutVars>
      </dgm:prSet>
      <dgm:spPr/>
    </dgm:pt>
    <dgm:pt modelId="{97FBDFEF-A2E8-4D2A-98FA-F2E75659D3D8}" type="pres">
      <dgm:prSet presAssocID="{70DB044D-EFC1-49DD-BE7E-EA1D0ED9977C}" presName="parentRect" presStyleLbl="alignNode1" presStyleIdx="1" presStyleCnt="3" custLinFactNeighborX="4545"/>
      <dgm:spPr/>
    </dgm:pt>
    <dgm:pt modelId="{666CDFCF-2A5C-4238-82D9-1E9C9C5BAA11}" type="pres">
      <dgm:prSet presAssocID="{70DB044D-EFC1-49DD-BE7E-EA1D0ED9977C}" presName="adorn" presStyleLbl="fgAccFollowNode1" presStyleIdx="1" presStyleCnt="3" custLinFactNeighborX="1297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70DA2138-CB4A-428A-AA5D-301E334AE0AE}" type="pres">
      <dgm:prSet presAssocID="{696D81D3-0A54-4205-95B1-700A492B47D4}" presName="sibTrans" presStyleLbl="sibTrans2D1" presStyleIdx="0" presStyleCnt="0"/>
      <dgm:spPr/>
    </dgm:pt>
    <dgm:pt modelId="{376933FA-9148-4453-91E1-133D91459A30}" type="pres">
      <dgm:prSet presAssocID="{64F33C42-3E79-44F8-9B8F-6EB2450C5773}" presName="compNode" presStyleCnt="0"/>
      <dgm:spPr/>
    </dgm:pt>
    <dgm:pt modelId="{B9A9A47B-EBEE-4EB0-8868-AF6D07C928D3}" type="pres">
      <dgm:prSet presAssocID="{64F33C42-3E79-44F8-9B8F-6EB2450C5773}" presName="childRect" presStyleLbl="bgAcc1" presStyleIdx="2" presStyleCnt="3">
        <dgm:presLayoutVars>
          <dgm:bulletEnabled val="1"/>
        </dgm:presLayoutVars>
      </dgm:prSet>
      <dgm:spPr/>
    </dgm:pt>
    <dgm:pt modelId="{44A52620-B8E0-4793-BDDA-8EAF6C818C18}" type="pres">
      <dgm:prSet presAssocID="{64F33C42-3E79-44F8-9B8F-6EB2450C5773}" presName="parentText" presStyleLbl="node1" presStyleIdx="0" presStyleCnt="0">
        <dgm:presLayoutVars>
          <dgm:chMax val="0"/>
          <dgm:bulletEnabled val="1"/>
        </dgm:presLayoutVars>
      </dgm:prSet>
      <dgm:spPr/>
    </dgm:pt>
    <dgm:pt modelId="{0D99EF99-2E2D-483D-9879-B2D5A027336C}" type="pres">
      <dgm:prSet presAssocID="{64F33C42-3E79-44F8-9B8F-6EB2450C5773}" presName="parentRect" presStyleLbl="alignNode1" presStyleIdx="2" presStyleCnt="3"/>
      <dgm:spPr/>
    </dgm:pt>
    <dgm:pt modelId="{2B6A4CED-70F6-4B9C-8C67-2C0B3C087A03}" type="pres">
      <dgm:prSet presAssocID="{64F33C42-3E79-44F8-9B8F-6EB2450C5773}" presName="adorn" presStyleLbl="fgAccFollow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AE341F00-EC0B-4C6A-88BD-E9583D24E527}" type="presOf" srcId="{70DB044D-EFC1-49DD-BE7E-EA1D0ED9977C}" destId="{BB9C18D9-45A7-4EBE-81F5-3AFE51CAFA3F}" srcOrd="0" destOrd="0" presId="urn:microsoft.com/office/officeart/2005/8/layout/bList2"/>
    <dgm:cxn modelId="{AD8A2206-F3A6-484E-B89A-94CF26810D18}" type="presOf" srcId="{9F2EBB66-A190-4615-9242-4FF910385D21}" destId="{FC4A7E73-D7FB-4967-BB16-1535803B2B4F}" srcOrd="0" destOrd="0" presId="urn:microsoft.com/office/officeart/2005/8/layout/bList2"/>
    <dgm:cxn modelId="{10D0430C-53E8-4424-94C9-B69E83E292AE}" srcId="{5E5E8D56-3378-4E32-B41D-29D9D1B7F124}" destId="{70DB044D-EFC1-49DD-BE7E-EA1D0ED9977C}" srcOrd="1" destOrd="0" parTransId="{0A430F64-7F98-40C1-8F09-F5107CC193EE}" sibTransId="{696D81D3-0A54-4205-95B1-700A492B47D4}"/>
    <dgm:cxn modelId="{200E8F1E-E79B-41C5-A189-2F6FDAC1A6C8}" type="presOf" srcId="{70DB044D-EFC1-49DD-BE7E-EA1D0ED9977C}" destId="{97FBDFEF-A2E8-4D2A-98FA-F2E75659D3D8}" srcOrd="1" destOrd="0" presId="urn:microsoft.com/office/officeart/2005/8/layout/bList2"/>
    <dgm:cxn modelId="{AAEB5B38-BDCC-4440-8B2C-50BE70278B3C}" srcId="{64F33C42-3E79-44F8-9B8F-6EB2450C5773}" destId="{430D5699-4431-4BE2-B034-807302CDE108}" srcOrd="3" destOrd="0" parTransId="{2BA992ED-123E-46C8-9D0B-FB727D27B7AD}" sibTransId="{D3CF6273-FCA3-4538-ADF7-9B02A32AAA35}"/>
    <dgm:cxn modelId="{A6AAE73D-51D1-4CE7-92A9-F3C41EA57975}" type="presOf" srcId="{57A445A4-7F5E-469A-AE22-EDA9D1AF4C9A}" destId="{B9A9A47B-EBEE-4EB0-8868-AF6D07C928D3}" srcOrd="0" destOrd="0" presId="urn:microsoft.com/office/officeart/2005/8/layout/bList2"/>
    <dgm:cxn modelId="{99EFC641-99A7-4DC2-AA4C-0EB73104470B}" type="presOf" srcId="{430D5699-4431-4BE2-B034-807302CDE108}" destId="{B9A9A47B-EBEE-4EB0-8868-AF6D07C928D3}" srcOrd="0" destOrd="3" presId="urn:microsoft.com/office/officeart/2005/8/layout/bList2"/>
    <dgm:cxn modelId="{C91DDE61-39F5-42C7-BE76-29300B56B3CF}" srcId="{5E5E8D56-3378-4E32-B41D-29D9D1B7F124}" destId="{9F2EBB66-A190-4615-9242-4FF910385D21}" srcOrd="0" destOrd="0" parTransId="{B4F501B4-C439-4187-9657-5FB5D1E555E4}" sibTransId="{4EF18551-93A7-4142-AA78-517CA55AE2EC}"/>
    <dgm:cxn modelId="{E42A7466-63AC-4F70-9F3D-DD412C6B502F}" type="presOf" srcId="{835B8FA5-E1B2-468C-B285-3816FF5F49EF}" destId="{AF3EDC64-19D7-4F17-BAE7-692A16EFCB7F}" srcOrd="0" destOrd="3" presId="urn:microsoft.com/office/officeart/2005/8/layout/bList2"/>
    <dgm:cxn modelId="{CC8A334B-5AE6-4FAB-954C-63080E15B914}" type="presOf" srcId="{5E5E8D56-3378-4E32-B41D-29D9D1B7F124}" destId="{DC9FAD72-FE4C-42DA-A294-83D58E29E4CB}" srcOrd="0" destOrd="0" presId="urn:microsoft.com/office/officeart/2005/8/layout/bList2"/>
    <dgm:cxn modelId="{CBEFE86B-72AC-45E4-BB90-390F5FF46A09}" type="presOf" srcId="{1E50013F-C8B5-45D6-9141-A9C31E8F9DD3}" destId="{B9A9A47B-EBEE-4EB0-8868-AF6D07C928D3}" srcOrd="0" destOrd="2" presId="urn:microsoft.com/office/officeart/2005/8/layout/bList2"/>
    <dgm:cxn modelId="{3DAEB74C-561E-485E-A7C2-601638AB2499}" type="presOf" srcId="{8FD056AF-9383-4DEF-9DDD-810F3AA1690D}" destId="{AF3EDC64-19D7-4F17-BAE7-692A16EFCB7F}" srcOrd="0" destOrd="2" presId="urn:microsoft.com/office/officeart/2005/8/layout/bList2"/>
    <dgm:cxn modelId="{CAB5056E-51FA-4491-96D2-FF32B1F8395C}" srcId="{70DB044D-EFC1-49DD-BE7E-EA1D0ED9977C}" destId="{1E7BF09F-3A41-4478-9719-22882B27A706}" srcOrd="2" destOrd="0" parTransId="{38179208-FF6C-4E49-B841-30005C84500A}" sibTransId="{94A653A5-A851-4C84-B70D-B9D33742BC69}"/>
    <dgm:cxn modelId="{E928AF70-2C0C-4A30-8DFF-1A2168432983}" srcId="{9F2EBB66-A190-4615-9242-4FF910385D21}" destId="{0B872A2B-DE7C-4498-B042-11BF5BBC99DE}" srcOrd="0" destOrd="0" parTransId="{549B9604-8BEC-494A-B532-15C445BE6048}" sibTransId="{609AF5B9-7869-484E-B467-E80688CA9E06}"/>
    <dgm:cxn modelId="{648F1978-5FD7-4AC3-B7A7-33C22B20CAE8}" type="presOf" srcId="{696D81D3-0A54-4205-95B1-700A492B47D4}" destId="{70DA2138-CB4A-428A-AA5D-301E334AE0AE}" srcOrd="0" destOrd="0" presId="urn:microsoft.com/office/officeart/2005/8/layout/bList2"/>
    <dgm:cxn modelId="{2B25D578-D783-43D0-95B2-70D348158530}" type="presOf" srcId="{64F33C42-3E79-44F8-9B8F-6EB2450C5773}" destId="{44A52620-B8E0-4793-BDDA-8EAF6C818C18}" srcOrd="0" destOrd="0" presId="urn:microsoft.com/office/officeart/2005/8/layout/bList2"/>
    <dgm:cxn modelId="{2A8BAA84-A9D4-4FDD-AAA1-485A4BA9CA3A}" type="presOf" srcId="{4EF18551-93A7-4142-AA78-517CA55AE2EC}" destId="{F5C2C801-4BB3-45E9-863C-2B842549FE5C}" srcOrd="0" destOrd="0" presId="urn:microsoft.com/office/officeart/2005/8/layout/bList2"/>
    <dgm:cxn modelId="{7FE1378D-4708-4BF4-8546-C81F6897F982}" srcId="{70DB044D-EFC1-49DD-BE7E-EA1D0ED9977C}" destId="{9FDA6564-3E11-4AA4-BF93-174D66CA46D1}" srcOrd="3" destOrd="0" parTransId="{8AC109E4-22C6-41AF-9B46-6861F953D505}" sibTransId="{517CDDB0-D749-4400-AC27-DA9300DB72DC}"/>
    <dgm:cxn modelId="{42ACC795-A4F0-4DA0-8C62-F38111C074C8}" srcId="{64F33C42-3E79-44F8-9B8F-6EB2450C5773}" destId="{1E50013F-C8B5-45D6-9141-A9C31E8F9DD3}" srcOrd="2" destOrd="0" parTransId="{594DC08E-1B5E-45A3-8AC9-C4A0AEBDA1E2}" sibTransId="{2C28B003-291E-470F-81D2-B41D61708F12}"/>
    <dgm:cxn modelId="{D1947997-7FDD-40E1-A2EE-48CD031A5FEB}" type="presOf" srcId="{0B872A2B-DE7C-4498-B042-11BF5BBC99DE}" destId="{AF3EDC64-19D7-4F17-BAE7-692A16EFCB7F}" srcOrd="0" destOrd="0" presId="urn:microsoft.com/office/officeart/2005/8/layout/bList2"/>
    <dgm:cxn modelId="{199E2B98-E24F-4C6D-AECB-791F505D5EED}" srcId="{9F2EBB66-A190-4615-9242-4FF910385D21}" destId="{8FD056AF-9383-4DEF-9DDD-810F3AA1690D}" srcOrd="2" destOrd="0" parTransId="{652031EC-86B2-4FCE-AA5A-33EEFFC3BE01}" sibTransId="{98EEA8FB-9DE6-4C9A-B888-840EA1E8C50B}"/>
    <dgm:cxn modelId="{603F3FAC-66C4-49DB-B37A-92A91358E5D1}" srcId="{64F33C42-3E79-44F8-9B8F-6EB2450C5773}" destId="{E4744ACE-2261-4F5D-9B1B-5EA3E1AFC4A7}" srcOrd="1" destOrd="0" parTransId="{BA890494-FCDF-4378-A11B-1EE9D66316D9}" sibTransId="{4197AC52-4C7E-44A1-ACB9-046ECC461BB7}"/>
    <dgm:cxn modelId="{F320D7AC-5184-4F97-9285-61D611C3E8D6}" srcId="{9F2EBB66-A190-4615-9242-4FF910385D21}" destId="{E6F3D40C-8060-468C-899D-562C6512A549}" srcOrd="1" destOrd="0" parTransId="{9763D5CB-BBBF-43D1-AC3C-8B89F3D82DF7}" sibTransId="{23341436-C3E0-4D3C-B568-CE41EB033B63}"/>
    <dgm:cxn modelId="{28B888C3-D3E2-4F0B-9743-E8787566DC93}" type="presOf" srcId="{E4744ACE-2261-4F5D-9B1B-5EA3E1AFC4A7}" destId="{B9A9A47B-EBEE-4EB0-8868-AF6D07C928D3}" srcOrd="0" destOrd="1" presId="urn:microsoft.com/office/officeart/2005/8/layout/bList2"/>
    <dgm:cxn modelId="{9104F2E5-35A0-4893-8ACC-70E394A73C31}" type="presOf" srcId="{1E7BF09F-3A41-4478-9719-22882B27A706}" destId="{4CEF4B83-2C9D-4BAC-AFEB-0AC32BCA0AB0}" srcOrd="0" destOrd="2" presId="urn:microsoft.com/office/officeart/2005/8/layout/bList2"/>
    <dgm:cxn modelId="{575AFEC6-25AF-417F-9A1D-456D1CA86BAB}" srcId="{9F2EBB66-A190-4615-9242-4FF910385D21}" destId="{835B8FA5-E1B2-468C-B285-3816FF5F49EF}" srcOrd="3" destOrd="0" parTransId="{9A4ECEF2-7A28-4673-AC96-2305BE3F82AB}" sibTransId="{25A2B0EF-2AB0-48A0-AEC6-6289D9D0C098}"/>
    <dgm:cxn modelId="{CA524FE7-4926-4822-8773-19EDAB3C12B7}" type="presOf" srcId="{64F33C42-3E79-44F8-9B8F-6EB2450C5773}" destId="{0D99EF99-2E2D-483D-9879-B2D5A027336C}" srcOrd="1" destOrd="0" presId="urn:microsoft.com/office/officeart/2005/8/layout/bList2"/>
    <dgm:cxn modelId="{967EE9E9-672B-4C88-BACA-8C6BDEC277D7}" type="presOf" srcId="{9F2EBB66-A190-4615-9242-4FF910385D21}" destId="{27E5BCF9-65F7-42B2-9632-938C9C2EF899}" srcOrd="1" destOrd="0" presId="urn:microsoft.com/office/officeart/2005/8/layout/bList2"/>
    <dgm:cxn modelId="{6A4DCBEF-9826-4311-92FB-04103DE1DADE}" srcId="{5E5E8D56-3378-4E32-B41D-29D9D1B7F124}" destId="{64F33C42-3E79-44F8-9B8F-6EB2450C5773}" srcOrd="2" destOrd="0" parTransId="{E54759A1-34EB-4ED0-825A-00A358E709F9}" sibTransId="{D0F038B5-3CF1-4EB8-A48C-D22325819AAE}"/>
    <dgm:cxn modelId="{DC0B5ED1-E601-43A4-AABB-3DE2DFDDF6ED}" srcId="{64F33C42-3E79-44F8-9B8F-6EB2450C5773}" destId="{57A445A4-7F5E-469A-AE22-EDA9D1AF4C9A}" srcOrd="0" destOrd="0" parTransId="{C4F40757-49A7-4EAC-AA47-8430E225719A}" sibTransId="{D636A3F7-671D-44EE-A040-BB1888252BF3}"/>
    <dgm:cxn modelId="{BA6A0CF2-F4EA-4E95-A08B-2BE4AD3ECC95}" srcId="{70DB044D-EFC1-49DD-BE7E-EA1D0ED9977C}" destId="{2B255F7B-AC13-4FD7-B430-CE5206C6DBF4}" srcOrd="0" destOrd="0" parTransId="{22C70E3F-481D-49DD-A8EB-D41EB72DB55F}" sibTransId="{BD54F476-88D8-4E1F-98E1-1A11647D7C4F}"/>
    <dgm:cxn modelId="{70B2D7F3-9B3A-4869-920C-23CD3880B8F1}" srcId="{70DB044D-EFC1-49DD-BE7E-EA1D0ED9977C}" destId="{439813F7-F3FD-4232-918F-71EA695347EF}" srcOrd="1" destOrd="0" parTransId="{2CF63826-8A79-4BD0-9DCB-86C387E6C2AB}" sibTransId="{C3948EB8-FE4F-42FD-AE3B-56013BC1C7C9}"/>
    <dgm:cxn modelId="{2614BFD5-18FF-4D33-AEA6-7D8F351E9012}" type="presOf" srcId="{E6F3D40C-8060-468C-899D-562C6512A549}" destId="{AF3EDC64-19D7-4F17-BAE7-692A16EFCB7F}" srcOrd="0" destOrd="1" presId="urn:microsoft.com/office/officeart/2005/8/layout/bList2"/>
    <dgm:cxn modelId="{E7972FF6-FA56-4586-9FDF-66D928CDC8A0}" type="presOf" srcId="{9FDA6564-3E11-4AA4-BF93-174D66CA46D1}" destId="{4CEF4B83-2C9D-4BAC-AFEB-0AC32BCA0AB0}" srcOrd="0" destOrd="3" presId="urn:microsoft.com/office/officeart/2005/8/layout/bList2"/>
    <dgm:cxn modelId="{54F21BDD-1771-4AC6-BF13-50617EE310E4}" type="presOf" srcId="{439813F7-F3FD-4232-918F-71EA695347EF}" destId="{4CEF4B83-2C9D-4BAC-AFEB-0AC32BCA0AB0}" srcOrd="0" destOrd="1" presId="urn:microsoft.com/office/officeart/2005/8/layout/bList2"/>
    <dgm:cxn modelId="{50B890FD-1A47-4DF0-9F9D-5CA507BB5630}" type="presOf" srcId="{2B255F7B-AC13-4FD7-B430-CE5206C6DBF4}" destId="{4CEF4B83-2C9D-4BAC-AFEB-0AC32BCA0AB0}" srcOrd="0" destOrd="0" presId="urn:microsoft.com/office/officeart/2005/8/layout/bList2"/>
    <dgm:cxn modelId="{F09039BD-9409-4987-9EC9-1DD475BA5FDD}" type="presParOf" srcId="{DC9FAD72-FE4C-42DA-A294-83D58E29E4CB}" destId="{4FA5EE32-A5A8-44DA-A0B0-1EE555D4319F}" srcOrd="0" destOrd="0" presId="urn:microsoft.com/office/officeart/2005/8/layout/bList2"/>
    <dgm:cxn modelId="{4562C8EC-33D5-4957-9680-7DE59C1C92B8}" type="presParOf" srcId="{4FA5EE32-A5A8-44DA-A0B0-1EE555D4319F}" destId="{AF3EDC64-19D7-4F17-BAE7-692A16EFCB7F}" srcOrd="0" destOrd="0" presId="urn:microsoft.com/office/officeart/2005/8/layout/bList2"/>
    <dgm:cxn modelId="{A851778D-E999-437D-9E2A-942245CFA815}" type="presParOf" srcId="{4FA5EE32-A5A8-44DA-A0B0-1EE555D4319F}" destId="{FC4A7E73-D7FB-4967-BB16-1535803B2B4F}" srcOrd="1" destOrd="0" presId="urn:microsoft.com/office/officeart/2005/8/layout/bList2"/>
    <dgm:cxn modelId="{1F4A0B8B-AD4D-4E55-B00D-6260BCA81911}" type="presParOf" srcId="{4FA5EE32-A5A8-44DA-A0B0-1EE555D4319F}" destId="{27E5BCF9-65F7-42B2-9632-938C9C2EF899}" srcOrd="2" destOrd="0" presId="urn:microsoft.com/office/officeart/2005/8/layout/bList2"/>
    <dgm:cxn modelId="{9BCE1284-9403-4237-856D-1108703488AA}" type="presParOf" srcId="{4FA5EE32-A5A8-44DA-A0B0-1EE555D4319F}" destId="{A0C54B7D-74B6-4158-B4D9-5E61BEED2237}" srcOrd="3" destOrd="0" presId="urn:microsoft.com/office/officeart/2005/8/layout/bList2"/>
    <dgm:cxn modelId="{A223531E-1E3C-4E5F-97CF-9075AA00E597}" type="presParOf" srcId="{DC9FAD72-FE4C-42DA-A294-83D58E29E4CB}" destId="{F5C2C801-4BB3-45E9-863C-2B842549FE5C}" srcOrd="1" destOrd="0" presId="urn:microsoft.com/office/officeart/2005/8/layout/bList2"/>
    <dgm:cxn modelId="{16E4A7FD-9134-4E7C-9E4B-BD4B40DE95C6}" type="presParOf" srcId="{DC9FAD72-FE4C-42DA-A294-83D58E29E4CB}" destId="{CA5B7878-EB8B-42C5-AF7D-E29905A19208}" srcOrd="2" destOrd="0" presId="urn:microsoft.com/office/officeart/2005/8/layout/bList2"/>
    <dgm:cxn modelId="{1B909316-1580-4365-BA74-1868C8E161E0}" type="presParOf" srcId="{CA5B7878-EB8B-42C5-AF7D-E29905A19208}" destId="{4CEF4B83-2C9D-4BAC-AFEB-0AC32BCA0AB0}" srcOrd="0" destOrd="0" presId="urn:microsoft.com/office/officeart/2005/8/layout/bList2"/>
    <dgm:cxn modelId="{8FE838BA-8702-426E-A3BE-3D98D3BD4A8E}" type="presParOf" srcId="{CA5B7878-EB8B-42C5-AF7D-E29905A19208}" destId="{BB9C18D9-45A7-4EBE-81F5-3AFE51CAFA3F}" srcOrd="1" destOrd="0" presId="urn:microsoft.com/office/officeart/2005/8/layout/bList2"/>
    <dgm:cxn modelId="{41827066-4E23-4944-87F3-B191D31CC2C2}" type="presParOf" srcId="{CA5B7878-EB8B-42C5-AF7D-E29905A19208}" destId="{97FBDFEF-A2E8-4D2A-98FA-F2E75659D3D8}" srcOrd="2" destOrd="0" presId="urn:microsoft.com/office/officeart/2005/8/layout/bList2"/>
    <dgm:cxn modelId="{FD1801EF-013F-43FC-B43A-32E767B8855B}" type="presParOf" srcId="{CA5B7878-EB8B-42C5-AF7D-E29905A19208}" destId="{666CDFCF-2A5C-4238-82D9-1E9C9C5BAA11}" srcOrd="3" destOrd="0" presId="urn:microsoft.com/office/officeart/2005/8/layout/bList2"/>
    <dgm:cxn modelId="{8BE1322C-0E19-413B-AE71-00D8213B751F}" type="presParOf" srcId="{DC9FAD72-FE4C-42DA-A294-83D58E29E4CB}" destId="{70DA2138-CB4A-428A-AA5D-301E334AE0AE}" srcOrd="3" destOrd="0" presId="urn:microsoft.com/office/officeart/2005/8/layout/bList2"/>
    <dgm:cxn modelId="{D47D7EBB-21D4-48E0-AF7F-728904610413}" type="presParOf" srcId="{DC9FAD72-FE4C-42DA-A294-83D58E29E4CB}" destId="{376933FA-9148-4453-91E1-133D91459A30}" srcOrd="4" destOrd="0" presId="urn:microsoft.com/office/officeart/2005/8/layout/bList2"/>
    <dgm:cxn modelId="{6FD7DA49-C2F5-4AD6-9387-AAA123362952}" type="presParOf" srcId="{376933FA-9148-4453-91E1-133D91459A30}" destId="{B9A9A47B-EBEE-4EB0-8868-AF6D07C928D3}" srcOrd="0" destOrd="0" presId="urn:microsoft.com/office/officeart/2005/8/layout/bList2"/>
    <dgm:cxn modelId="{C5819668-E86D-4505-9EB5-0C2E2D6846B3}" type="presParOf" srcId="{376933FA-9148-4453-91E1-133D91459A30}" destId="{44A52620-B8E0-4793-BDDA-8EAF6C818C18}" srcOrd="1" destOrd="0" presId="urn:microsoft.com/office/officeart/2005/8/layout/bList2"/>
    <dgm:cxn modelId="{6F776A39-0F93-4D62-ACDD-2EDA9E8BFADF}" type="presParOf" srcId="{376933FA-9148-4453-91E1-133D91459A30}" destId="{0D99EF99-2E2D-483D-9879-B2D5A027336C}" srcOrd="2" destOrd="0" presId="urn:microsoft.com/office/officeart/2005/8/layout/bList2"/>
    <dgm:cxn modelId="{52E18A45-3318-4A97-A4CC-9BB1A592B31B}" type="presParOf" srcId="{376933FA-9148-4453-91E1-133D91459A30}" destId="{2B6A4CED-70F6-4B9C-8C67-2C0B3C087A0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Supervisors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dgm:spPr/>
      <dgm:t>
        <a:bodyPr/>
        <a:lstStyle/>
        <a:p>
          <a:endParaRPr lang="en-AU" sz="13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8FF46652-417E-4E66-881C-288C82E34555}">
      <dgm:prSet/>
      <dgm:spPr/>
      <dgm:t>
        <a:bodyPr/>
        <a:lstStyle/>
        <a:p>
          <a:endParaRPr lang="en-AU" sz="1300" dirty="0"/>
        </a:p>
      </dgm:t>
    </dgm:pt>
    <dgm:pt modelId="{828914A7-AA94-41C2-82A3-AC6E38D7910E}" type="parTrans" cxnId="{514BACB7-50A4-4860-8822-8F409D4EDDB1}">
      <dgm:prSet/>
      <dgm:spPr/>
      <dgm:t>
        <a:bodyPr/>
        <a:lstStyle/>
        <a:p>
          <a:endParaRPr lang="en-AU"/>
        </a:p>
      </dgm:t>
    </dgm:pt>
    <dgm:pt modelId="{62149808-BDCD-41FB-AA51-366A4B7E60CA}" type="sibTrans" cxnId="{514BACB7-50A4-4860-8822-8F409D4EDDB1}">
      <dgm:prSet/>
      <dgm:spPr/>
      <dgm:t>
        <a:bodyPr/>
        <a:lstStyle/>
        <a:p>
          <a:endParaRPr lang="en-AU"/>
        </a:p>
      </dgm:t>
    </dgm:pt>
    <dgm:pt modelId="{DB1F007B-B364-4386-ACE7-2B94858BEA60}">
      <dgm:prSet custT="1"/>
      <dgm:spPr/>
      <dgm:t>
        <a:bodyPr/>
        <a:lstStyle/>
        <a:p>
          <a:endParaRPr lang="en-AU" sz="1400" dirty="0"/>
        </a:p>
      </dgm:t>
    </dgm:pt>
    <dgm:pt modelId="{55919172-E0E0-440F-83FD-545417B4B4AD}" type="parTrans" cxnId="{BFDFA8E8-B73D-486B-9F4A-4456489313EA}">
      <dgm:prSet/>
      <dgm:spPr/>
      <dgm:t>
        <a:bodyPr/>
        <a:lstStyle/>
        <a:p>
          <a:endParaRPr lang="en-AU"/>
        </a:p>
      </dgm:t>
    </dgm:pt>
    <dgm:pt modelId="{83E8D316-F1D0-419B-A98A-27E072E6B69F}" type="sibTrans" cxnId="{BFDFA8E8-B73D-486B-9F4A-4456489313EA}">
      <dgm:prSet/>
      <dgm:spPr/>
      <dgm:t>
        <a:bodyPr/>
        <a:lstStyle/>
        <a:p>
          <a:endParaRPr lang="en-AU"/>
        </a:p>
      </dgm:t>
    </dgm:pt>
    <dgm:pt modelId="{251C16E6-0F16-4140-B659-C4880C1B457C}">
      <dgm:prSet/>
      <dgm:spPr/>
      <dgm:t>
        <a:bodyPr/>
        <a:lstStyle/>
        <a:p>
          <a:endParaRPr lang="en-AU" sz="1300" dirty="0"/>
        </a:p>
      </dgm:t>
    </dgm:pt>
    <dgm:pt modelId="{14C4C11C-9FF8-47C8-BFE0-7FF971296342}" type="parTrans" cxnId="{21FD48D3-7016-4B8D-9A39-838CF7E0B036}">
      <dgm:prSet/>
      <dgm:spPr/>
      <dgm:t>
        <a:bodyPr/>
        <a:lstStyle/>
        <a:p>
          <a:endParaRPr lang="en-AU"/>
        </a:p>
      </dgm:t>
    </dgm:pt>
    <dgm:pt modelId="{A7CB1704-3FE3-408D-A6C2-2801D302843F}" type="sibTrans" cxnId="{21FD48D3-7016-4B8D-9A39-838CF7E0B036}">
      <dgm:prSet/>
      <dgm:spPr/>
      <dgm:t>
        <a:bodyPr/>
        <a:lstStyle/>
        <a:p>
          <a:endParaRPr lang="en-AU"/>
        </a:p>
      </dgm:t>
    </dgm:pt>
    <dgm:pt modelId="{43BCBD41-6A5E-4D57-B8DB-403ADD2A8126}">
      <dgm:prSet custT="1"/>
      <dgm:spPr/>
      <dgm:t>
        <a:bodyPr/>
        <a:lstStyle/>
        <a:p>
          <a:endParaRPr lang="en-AU" sz="1400" dirty="0"/>
        </a:p>
      </dgm:t>
    </dgm:pt>
    <dgm:pt modelId="{7D8AEF15-69BD-4F60-A5A1-6BC4AA14FC2D}" type="parTrans" cxnId="{16F9826C-FEBF-4EA1-80C7-4007A7867896}">
      <dgm:prSet/>
      <dgm:spPr/>
      <dgm:t>
        <a:bodyPr/>
        <a:lstStyle/>
        <a:p>
          <a:endParaRPr lang="en-AU"/>
        </a:p>
      </dgm:t>
    </dgm:pt>
    <dgm:pt modelId="{65A3975D-1A0C-46D9-99BD-DC16A6B8B4D3}" type="sibTrans" cxnId="{16F9826C-FEBF-4EA1-80C7-4007A7867896}">
      <dgm:prSet/>
      <dgm:spPr/>
      <dgm:t>
        <a:bodyPr/>
        <a:lstStyle/>
        <a:p>
          <a:endParaRPr lang="en-AU"/>
        </a:p>
      </dgm:t>
    </dgm:pt>
    <dgm:pt modelId="{618110E6-575B-4A3A-92CB-EDF4A42E872F}">
      <dgm:prSet custT="1"/>
      <dgm:spPr/>
      <dgm:t>
        <a:bodyPr/>
        <a:lstStyle/>
        <a:p>
          <a:endParaRPr lang="en-AU" sz="1400" dirty="0"/>
        </a:p>
      </dgm:t>
    </dgm:pt>
    <dgm:pt modelId="{FD5CED4E-DF2A-4F2E-B417-65E377F17994}" type="parTrans" cxnId="{90B2C5DE-B09A-4184-AFDB-6412A686DAAC}">
      <dgm:prSet/>
      <dgm:spPr/>
      <dgm:t>
        <a:bodyPr/>
        <a:lstStyle/>
        <a:p>
          <a:endParaRPr lang="en-AU"/>
        </a:p>
      </dgm:t>
    </dgm:pt>
    <dgm:pt modelId="{E017598E-2392-49C6-B9C7-D227103E80BF}" type="sibTrans" cxnId="{90B2C5DE-B09A-4184-AFDB-6412A686DAAC}">
      <dgm:prSet/>
      <dgm:spPr/>
      <dgm:t>
        <a:bodyPr/>
        <a:lstStyle/>
        <a:p>
          <a:endParaRPr lang="en-AU"/>
        </a:p>
      </dgm:t>
    </dgm:pt>
    <dgm:pt modelId="{8E98A2D8-6147-4BCC-8154-1A5132A7ABF8}">
      <dgm:prSet custT="1"/>
      <dgm:spPr/>
      <dgm:t>
        <a:bodyPr/>
        <a:lstStyle/>
        <a:p>
          <a:endParaRPr lang="en-AU" sz="1400" dirty="0"/>
        </a:p>
      </dgm:t>
    </dgm:pt>
    <dgm:pt modelId="{D6AC94E6-EF34-4CD9-8E55-9FF85639CD2E}" type="parTrans" cxnId="{9FA105DF-6BCE-450B-938C-8E1AAC29980F}">
      <dgm:prSet/>
      <dgm:spPr/>
      <dgm:t>
        <a:bodyPr/>
        <a:lstStyle/>
        <a:p>
          <a:endParaRPr lang="en-AU"/>
        </a:p>
      </dgm:t>
    </dgm:pt>
    <dgm:pt modelId="{BBF4BA98-C75B-452C-A2F1-DBE4E8485B32}" type="sibTrans" cxnId="{9FA105DF-6BCE-450B-938C-8E1AAC29980F}">
      <dgm:prSet/>
      <dgm:spPr/>
      <dgm:t>
        <a:bodyPr/>
        <a:lstStyle/>
        <a:p>
          <a:endParaRPr lang="en-AU"/>
        </a:p>
      </dgm:t>
    </dgm:pt>
    <dgm:pt modelId="{C5885CE5-57F3-4B63-8FB0-05F888C514A2}">
      <dgm:prSet custT="1"/>
      <dgm:spPr/>
      <dgm:t>
        <a:bodyPr/>
        <a:lstStyle/>
        <a:p>
          <a:endParaRPr lang="en-AU" sz="1400" dirty="0"/>
        </a:p>
      </dgm:t>
    </dgm:pt>
    <dgm:pt modelId="{DB8A26BE-1626-48B5-BCC1-088CD3BFED09}" type="parTrans" cxnId="{2A798D01-BBC3-48FD-A0A5-7594A3A17F7F}">
      <dgm:prSet/>
      <dgm:spPr/>
      <dgm:t>
        <a:bodyPr/>
        <a:lstStyle/>
        <a:p>
          <a:endParaRPr lang="en-AU"/>
        </a:p>
      </dgm:t>
    </dgm:pt>
    <dgm:pt modelId="{086F3C91-2533-4276-948C-942C71B87EA1}" type="sibTrans" cxnId="{2A798D01-BBC3-48FD-A0A5-7594A3A17F7F}">
      <dgm:prSet/>
      <dgm:spPr/>
      <dgm:t>
        <a:bodyPr/>
        <a:lstStyle/>
        <a:p>
          <a:endParaRPr lang="en-AU"/>
        </a:p>
      </dgm:t>
    </dgm:pt>
    <dgm:pt modelId="{A22E1F72-B60D-4998-9FCF-E77893B40B96}">
      <dgm:prSet custT="1"/>
      <dgm:spPr/>
      <dgm:t>
        <a:bodyPr/>
        <a:lstStyle/>
        <a:p>
          <a:r>
            <a:rPr lang="en-AU" sz="1400" dirty="0"/>
            <a:t>Ensure that personnel under their control are competent in assessing the risks and hazards associated with the task conducted in their  work environment</a:t>
          </a:r>
        </a:p>
      </dgm:t>
    </dgm:pt>
    <dgm:pt modelId="{E017722D-2B10-4DB5-90EC-8D8F18F8B158}" type="parTrans" cxnId="{5792F069-437E-422B-9A76-CE946129E2C8}">
      <dgm:prSet/>
      <dgm:spPr/>
      <dgm:t>
        <a:bodyPr/>
        <a:lstStyle/>
        <a:p>
          <a:endParaRPr lang="en-AU"/>
        </a:p>
      </dgm:t>
    </dgm:pt>
    <dgm:pt modelId="{86E94A9B-C31F-47F2-AA56-9988EBF53AD8}" type="sibTrans" cxnId="{5792F069-437E-422B-9A76-CE946129E2C8}">
      <dgm:prSet/>
      <dgm:spPr/>
      <dgm:t>
        <a:bodyPr/>
        <a:lstStyle/>
        <a:p>
          <a:endParaRPr lang="en-AU"/>
        </a:p>
      </dgm:t>
    </dgm:pt>
    <dgm:pt modelId="{0C19A2DF-9E31-495C-BC46-6812673EE2E2}">
      <dgm:prSet custT="1"/>
      <dgm:spPr/>
      <dgm:t>
        <a:bodyPr/>
        <a:lstStyle/>
        <a:p>
          <a:r>
            <a:rPr lang="en-AU" sz="1400" dirty="0"/>
            <a:t>Ensure a review of the SHMS is undertaken to quantify  that  drill and blast monitoring procedures for the control of gas emissions and compositions is adequate</a:t>
          </a:r>
        </a:p>
      </dgm:t>
    </dgm:pt>
    <dgm:pt modelId="{24E0FF89-A0EA-49E6-98DD-5FD635501DC6}" type="parTrans" cxnId="{2120E9E1-8FA0-47C7-8B15-46B3A20AE31B}">
      <dgm:prSet/>
      <dgm:spPr/>
      <dgm:t>
        <a:bodyPr/>
        <a:lstStyle/>
        <a:p>
          <a:endParaRPr lang="en-AU"/>
        </a:p>
      </dgm:t>
    </dgm:pt>
    <dgm:pt modelId="{7ACB3551-D421-459D-8996-7AB8B3FB3455}" type="sibTrans" cxnId="{2120E9E1-8FA0-47C7-8B15-46B3A20AE31B}">
      <dgm:prSet/>
      <dgm:spPr/>
      <dgm:t>
        <a:bodyPr/>
        <a:lstStyle/>
        <a:p>
          <a:endParaRPr lang="en-AU"/>
        </a:p>
      </dgm:t>
    </dgm:pt>
    <dgm:pt modelId="{B72EF7D3-CB91-4FC7-8753-E24DFDFB139D}">
      <dgm:prSet custT="1"/>
      <dgm:spPr/>
      <dgm:t>
        <a:bodyPr/>
        <a:lstStyle/>
        <a:p>
          <a:r>
            <a:rPr lang="en-AU" sz="1400" dirty="0"/>
            <a:t>Ensure that all hazards identified are monitored and controls implemented are continuously reviewed to effectively manage the risks.</a:t>
          </a:r>
        </a:p>
      </dgm:t>
    </dgm:pt>
    <dgm:pt modelId="{08D8EFE4-30F5-41A0-B7D4-1042DA318F6C}" type="parTrans" cxnId="{C2AFB345-4FA9-4307-99CE-FB3E8D58C129}">
      <dgm:prSet/>
      <dgm:spPr/>
      <dgm:t>
        <a:bodyPr/>
        <a:lstStyle/>
        <a:p>
          <a:endParaRPr lang="en-AU"/>
        </a:p>
      </dgm:t>
    </dgm:pt>
    <dgm:pt modelId="{4B0134FA-BB2C-4298-A598-A428D1F8221A}" type="sibTrans" cxnId="{C2AFB345-4FA9-4307-99CE-FB3E8D58C129}">
      <dgm:prSet/>
      <dgm:spPr/>
      <dgm:t>
        <a:bodyPr/>
        <a:lstStyle/>
        <a:p>
          <a:endParaRPr lang="en-AU"/>
        </a:p>
      </dgm:t>
    </dgm:pt>
    <dgm:pt modelId="{8315A29B-FF1F-4241-94EF-AF3DAA1FEC8C}">
      <dgm:prSet custT="1"/>
      <dgm:spPr/>
      <dgm:t>
        <a:bodyPr/>
        <a:lstStyle/>
        <a:p>
          <a:endParaRPr lang="en-AU" sz="1400" dirty="0"/>
        </a:p>
        <a:p>
          <a:r>
            <a:rPr lang="en-AU" sz="1400" dirty="0"/>
            <a:t> </a:t>
          </a:r>
        </a:p>
        <a:p>
          <a:endParaRPr lang="en-AU" sz="1400" dirty="0"/>
        </a:p>
      </dgm:t>
    </dgm:pt>
    <dgm:pt modelId="{2BEA1530-991D-4834-BD60-49CEFB6277DA}" type="parTrans" cxnId="{B973AC67-1A29-4FD3-B039-BF825EFA4750}">
      <dgm:prSet/>
      <dgm:spPr/>
      <dgm:t>
        <a:bodyPr/>
        <a:lstStyle/>
        <a:p>
          <a:endParaRPr lang="en-AU"/>
        </a:p>
      </dgm:t>
    </dgm:pt>
    <dgm:pt modelId="{CDB2709A-DA4E-4FB8-B7A2-082902056D3C}" type="sibTrans" cxnId="{B973AC67-1A29-4FD3-B039-BF825EFA4750}">
      <dgm:prSet/>
      <dgm:spPr/>
      <dgm:t>
        <a:bodyPr/>
        <a:lstStyle/>
        <a:p>
          <a:endParaRPr lang="en-AU"/>
        </a:p>
      </dgm:t>
    </dgm:pt>
    <dgm:pt modelId="{C21D6401-7157-4388-9F74-A5BB4882AC03}">
      <dgm:prSet custT="1"/>
      <dgm:spPr/>
      <dgm:t>
        <a:bodyPr/>
        <a:lstStyle/>
        <a:p>
          <a:endParaRPr lang="en-AU" sz="1400" dirty="0"/>
        </a:p>
      </dgm:t>
    </dgm:pt>
    <dgm:pt modelId="{99DF9688-9300-4B1E-87AD-79CD1776F7DF}" type="parTrans" cxnId="{6FFBFC18-4752-42A5-87E0-041090CA6F4C}">
      <dgm:prSet/>
      <dgm:spPr/>
      <dgm:t>
        <a:bodyPr/>
        <a:lstStyle/>
        <a:p>
          <a:endParaRPr lang="en-AU"/>
        </a:p>
      </dgm:t>
    </dgm:pt>
    <dgm:pt modelId="{64189DF3-D3D1-411D-856E-3A9146BCE862}" type="sibTrans" cxnId="{6FFBFC18-4752-42A5-87E0-041090CA6F4C}">
      <dgm:prSet/>
      <dgm:spPr/>
      <dgm:t>
        <a:bodyPr/>
        <a:lstStyle/>
        <a:p>
          <a:endParaRPr lang="en-AU"/>
        </a:p>
      </dgm:t>
    </dgm:pt>
    <dgm:pt modelId="{D569C24B-8D7C-4591-9FF0-9482C278B184}">
      <dgm:prSet custT="1"/>
      <dgm:spPr/>
      <dgm:t>
        <a:bodyPr/>
        <a:lstStyle/>
        <a:p>
          <a:endParaRPr lang="en-AU" sz="1400" dirty="0"/>
        </a:p>
      </dgm:t>
    </dgm:pt>
    <dgm:pt modelId="{D37695F2-9E57-4945-8754-3D8A3940FDD7}" type="parTrans" cxnId="{71FAD44F-E8F4-4D08-B311-0B8DCC6708A3}">
      <dgm:prSet/>
      <dgm:spPr/>
      <dgm:t>
        <a:bodyPr/>
        <a:lstStyle/>
        <a:p>
          <a:endParaRPr lang="en-AU"/>
        </a:p>
      </dgm:t>
    </dgm:pt>
    <dgm:pt modelId="{0343E11D-6FB8-42B7-BAAA-E148630AB579}" type="sibTrans" cxnId="{71FAD44F-E8F4-4D08-B311-0B8DCC6708A3}">
      <dgm:prSet/>
      <dgm:spPr/>
      <dgm:t>
        <a:bodyPr/>
        <a:lstStyle/>
        <a:p>
          <a:endParaRPr lang="en-AU"/>
        </a:p>
      </dgm:t>
    </dgm:pt>
    <dgm:pt modelId="{8622A59B-CAE2-43C1-8112-30BD2C4A5F43}">
      <dgm:prSet custT="1"/>
      <dgm:spPr/>
      <dgm:t>
        <a:bodyPr/>
        <a:lstStyle/>
        <a:p>
          <a:endParaRPr lang="en-AU" sz="1400" dirty="0"/>
        </a:p>
      </dgm:t>
    </dgm:pt>
    <dgm:pt modelId="{D19DDECE-C7BF-4C12-A4DC-E74506E3C418}" type="parTrans" cxnId="{7542C1F6-5263-4300-B57B-2FEAF88A06A2}">
      <dgm:prSet/>
      <dgm:spPr/>
      <dgm:t>
        <a:bodyPr/>
        <a:lstStyle/>
        <a:p>
          <a:endParaRPr lang="en-AU"/>
        </a:p>
      </dgm:t>
    </dgm:pt>
    <dgm:pt modelId="{29F309A8-6BA9-47FC-84AC-156BE04C87D5}" type="sibTrans" cxnId="{7542C1F6-5263-4300-B57B-2FEAF88A06A2}">
      <dgm:prSet/>
      <dgm:spPr/>
      <dgm:t>
        <a:bodyPr/>
        <a:lstStyle/>
        <a:p>
          <a:endParaRPr lang="en-AU"/>
        </a:p>
      </dgm:t>
    </dgm:pt>
    <dgm:pt modelId="{B1FC2ACA-EEA7-4776-BE9A-0D659CDF7099}">
      <dgm:prSet custT="1"/>
      <dgm:spPr/>
      <dgm:t>
        <a:bodyPr/>
        <a:lstStyle/>
        <a:p>
          <a:endParaRPr lang="en-AU" sz="1400" dirty="0"/>
        </a:p>
      </dgm:t>
    </dgm:pt>
    <dgm:pt modelId="{7C8CD3BF-4D08-4BE0-AF1B-49876CBF71F9}" type="parTrans" cxnId="{5066A54C-C837-4AD0-9587-A7E425750EEB}">
      <dgm:prSet/>
      <dgm:spPr/>
      <dgm:t>
        <a:bodyPr/>
        <a:lstStyle/>
        <a:p>
          <a:endParaRPr lang="en-AU"/>
        </a:p>
      </dgm:t>
    </dgm:pt>
    <dgm:pt modelId="{88996093-E819-4764-88D5-41FF1F5477F9}" type="sibTrans" cxnId="{5066A54C-C837-4AD0-9587-A7E425750EEB}">
      <dgm:prSet/>
      <dgm:spPr/>
      <dgm:t>
        <a:bodyPr/>
        <a:lstStyle/>
        <a:p>
          <a:endParaRPr lang="en-AU"/>
        </a:p>
      </dgm:t>
    </dgm:pt>
    <dgm:pt modelId="{F5C3D63D-4DBC-4609-B9D0-5455ADBF3F61}">
      <dgm:prSet custT="1"/>
      <dgm:spPr/>
      <dgm:t>
        <a:bodyPr/>
        <a:lstStyle/>
        <a:p>
          <a:r>
            <a:rPr lang="en-AU" sz="1400" dirty="0"/>
            <a:t> Ensure that a review the SHMS is undertaken for a process to  accurately identify and  quantify seam gas content and gas compositions specific to the mine</a:t>
          </a:r>
        </a:p>
      </dgm:t>
    </dgm:pt>
    <dgm:pt modelId="{B26FB329-0E34-47E5-9018-A16072D9C0AC}" type="parTrans" cxnId="{C26B676D-5E26-4D43-90A7-17BB62E35676}">
      <dgm:prSet/>
      <dgm:spPr/>
      <dgm:t>
        <a:bodyPr/>
        <a:lstStyle/>
        <a:p>
          <a:endParaRPr lang="en-AU"/>
        </a:p>
      </dgm:t>
    </dgm:pt>
    <dgm:pt modelId="{4ADC0F35-6DEF-46A8-97D2-28BB32B6EE72}" type="sibTrans" cxnId="{C26B676D-5E26-4D43-90A7-17BB62E35676}">
      <dgm:prSet/>
      <dgm:spPr/>
      <dgm:t>
        <a:bodyPr/>
        <a:lstStyle/>
        <a:p>
          <a:endParaRPr lang="en-AU"/>
        </a:p>
      </dgm:t>
    </dgm:pt>
    <dgm:pt modelId="{2ABAE9BB-9523-461F-B055-E2C55DA883B8}">
      <dgm:prSet custT="1"/>
      <dgm:spPr/>
      <dgm:t>
        <a:bodyPr/>
        <a:lstStyle/>
        <a:p>
          <a:endParaRPr lang="en-AU" sz="1400" dirty="0"/>
        </a:p>
      </dgm:t>
    </dgm:pt>
    <dgm:pt modelId="{BA1513B7-7C49-4382-B224-772CED0C553C}" type="parTrans" cxnId="{F46788A1-2CB8-4DFC-A246-8C753E662889}">
      <dgm:prSet/>
      <dgm:spPr/>
      <dgm:t>
        <a:bodyPr/>
        <a:lstStyle/>
        <a:p>
          <a:endParaRPr lang="en-AU"/>
        </a:p>
      </dgm:t>
    </dgm:pt>
    <dgm:pt modelId="{A7A0F604-2B85-4C9E-80C3-2C32C235A570}" type="sibTrans" cxnId="{F46788A1-2CB8-4DFC-A246-8C753E662889}">
      <dgm:prSet/>
      <dgm:spPr/>
      <dgm:t>
        <a:bodyPr/>
        <a:lstStyle/>
        <a:p>
          <a:endParaRPr lang="en-AU"/>
        </a:p>
      </dgm:t>
    </dgm:pt>
    <dgm:pt modelId="{C967DE0C-2075-44BD-8CCC-240FE7CE95C4}">
      <dgm:prSet custT="1"/>
      <dgm:spPr/>
      <dgm:t>
        <a:bodyPr/>
        <a:lstStyle/>
        <a:p>
          <a:r>
            <a:rPr lang="en-AU" sz="1400" dirty="0"/>
            <a:t>Ensure that personnel under their control are trained and competent in the use of testing and monitoring devices if required to be used in conjunction with task to identify hazardous areas.</a:t>
          </a:r>
        </a:p>
      </dgm:t>
    </dgm:pt>
    <dgm:pt modelId="{4AFF56B7-22D8-4EBB-90CD-5C9A6212B359}" type="parTrans" cxnId="{D88A8F48-78EA-4FAA-928A-C6B1C173F448}">
      <dgm:prSet/>
      <dgm:spPr/>
      <dgm:t>
        <a:bodyPr/>
        <a:lstStyle/>
        <a:p>
          <a:endParaRPr lang="en-AU"/>
        </a:p>
      </dgm:t>
    </dgm:pt>
    <dgm:pt modelId="{A37D29E5-5650-4D15-A292-1A10FF37CF31}" type="sibTrans" cxnId="{D88A8F48-78EA-4FAA-928A-C6B1C173F448}">
      <dgm:prSet/>
      <dgm:spPr/>
      <dgm:t>
        <a:bodyPr/>
        <a:lstStyle/>
        <a:p>
          <a:endParaRPr lang="en-AU"/>
        </a:p>
      </dgm:t>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dgm:spPr/>
    </dgm:pt>
    <dgm:pt modelId="{B920F3C8-EB6E-42BA-9256-091266C38A4F}" type="pres">
      <dgm:prSet presAssocID="{4089BC8A-9A6F-45F9-A679-2A77BBF936D1}" presName="adorn" presStyleLbl="fgAccFollow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dgm:spPr/>
    </dgm:pt>
    <dgm:pt modelId="{A4A56FE1-5795-4BF5-90D2-227415A07AB9}" type="pres">
      <dgm:prSet presAssocID="{8EE9F1CE-5828-4C26-8BCA-8AC826BA5F42}" presName="adorn" presStyleLbl="fgAccFollow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Y="103515" custLinFactNeighborX="317" custLinFactNeighborY="0">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LinFactNeighborY="987"/>
      <dgm:spPr/>
    </dgm:pt>
    <dgm:pt modelId="{BFED6A1C-E76F-4B08-AA25-534D27473E83}" type="pres">
      <dgm:prSet presAssocID="{96ACF7C7-CEAB-4DAE-985A-2391699F1B2B}" presName="adorn" presStyleLbl="fgAccFollow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2A798D01-BBC3-48FD-A0A5-7594A3A17F7F}" srcId="{8EE9F1CE-5828-4C26-8BCA-8AC826BA5F42}" destId="{C5885CE5-57F3-4B63-8FB0-05F888C514A2}" srcOrd="2" destOrd="0" parTransId="{DB8A26BE-1626-48B5-BCC1-088CD3BFED09}" sibTransId="{086F3C91-2533-4276-948C-942C71B87EA1}"/>
    <dgm:cxn modelId="{5459260F-2A63-4043-A078-AAD01E055F6A}" type="presOf" srcId="{4089BC8A-9A6F-45F9-A679-2A77BBF936D1}" destId="{DFC1BCCB-4436-4820-B68B-9BEF2EC8538C}" srcOrd="1" destOrd="0" presId="urn:microsoft.com/office/officeart/2005/8/layout/bList2"/>
    <dgm:cxn modelId="{1885360F-21E1-4E2C-B168-BC9F71D26F51}" type="presOf" srcId="{C967DE0C-2075-44BD-8CCC-240FE7CE95C4}" destId="{2C297AE8-E093-4853-8A76-E5C8DEC769EE}" srcOrd="0" destOrd="1" presId="urn:microsoft.com/office/officeart/2005/8/layout/bList2"/>
    <dgm:cxn modelId="{AECEEC14-0801-447B-B603-C1BDAAE47E53}" type="presOf" srcId="{96ACF7C7-CEAB-4DAE-985A-2391699F1B2B}" destId="{01DE0CCE-AD28-4C57-B43E-7F4F6558A12A}" srcOrd="1" destOrd="0" presId="urn:microsoft.com/office/officeart/2005/8/layout/bList2"/>
    <dgm:cxn modelId="{6FFBFC18-4752-42A5-87E0-041090CA6F4C}" srcId="{4089BC8A-9A6F-45F9-A679-2A77BBF936D1}" destId="{C21D6401-7157-4388-9F74-A5BB4882AC03}" srcOrd="6" destOrd="0" parTransId="{99DF9688-9300-4B1E-87AD-79CD1776F7DF}" sibTransId="{64189DF3-D3D1-411D-856E-3A9146BCE862}"/>
    <dgm:cxn modelId="{3B457B1B-EDEC-41A8-9DDE-0C1E0AF850C9}" type="presOf" srcId="{C21D6401-7157-4388-9F74-A5BB4882AC03}" destId="{D95A44D1-4F6A-4D5A-A9DB-9D6BE2D238EC}" srcOrd="0" destOrd="6" presId="urn:microsoft.com/office/officeart/2005/8/layout/bList2"/>
    <dgm:cxn modelId="{D465A022-BDB4-4C94-B77E-70C996C1B9FB}" type="presOf" srcId="{DB1F007B-B364-4386-ACE7-2B94858BEA60}" destId="{2C297AE8-E093-4853-8A76-E5C8DEC769EE}" srcOrd="0" destOrd="3" presId="urn:microsoft.com/office/officeart/2005/8/layout/bList2"/>
    <dgm:cxn modelId="{63DC0C26-07A9-4969-B7CF-427C055CE449}" type="presOf" srcId="{96ACF7C7-CEAB-4DAE-985A-2391699F1B2B}" destId="{798BDA79-C6AF-4986-B3F9-B9298C93A16C}" srcOrd="0" destOrd="0" presId="urn:microsoft.com/office/officeart/2005/8/layout/bList2"/>
    <dgm:cxn modelId="{363B392C-09A1-42F0-906C-E3ED94E213E5}" type="presOf" srcId="{4089BC8A-9A6F-45F9-A679-2A77BBF936D1}" destId="{0D81BD77-B288-4DF3-B51F-ACB80356FFF2}" srcOrd="0" destOrd="0" presId="urn:microsoft.com/office/officeart/2005/8/layout/bList2"/>
    <dgm:cxn modelId="{6C96872F-4E14-4200-BB69-177457F2D644}" type="presOf" srcId="{618110E6-575B-4A3A-92CB-EDF4A42E872F}" destId="{D95A44D1-4F6A-4D5A-A9DB-9D6BE2D238EC}" srcOrd="0" destOrd="8" presId="urn:microsoft.com/office/officeart/2005/8/layout/bList2"/>
    <dgm:cxn modelId="{E4A40F31-891D-4154-A147-C81058C90CE2}" type="presOf" srcId="{B1FC2ACA-EEA7-4776-BE9A-0D659CDF7099}" destId="{D95A44D1-4F6A-4D5A-A9DB-9D6BE2D238EC}" srcOrd="0" destOrd="3" presId="urn:microsoft.com/office/officeart/2005/8/layout/bList2"/>
    <dgm:cxn modelId="{D1192234-6C03-48F5-A112-D35572C32CEA}" type="presOf" srcId="{AC377F9E-833B-48E0-AFAB-9CC472879351}" destId="{B547AA87-8CD3-464C-B12A-3EFA47B7AB3F}" srcOrd="0" destOrd="0" presId="urn:microsoft.com/office/officeart/2005/8/layout/bList2"/>
    <dgm:cxn modelId="{84746834-7D59-4084-AC38-FE946174BB6A}" type="presOf" srcId="{0C19A2DF-9E31-495C-BC46-6812673EE2E2}" destId="{D95A44D1-4F6A-4D5A-A9DB-9D6BE2D238EC}" srcOrd="0" destOrd="0" presId="urn:microsoft.com/office/officeart/2005/8/layout/bList2"/>
    <dgm:cxn modelId="{0A803B36-1024-441D-8913-E44F6E7B1E24}" type="presOf" srcId="{C5885CE5-57F3-4B63-8FB0-05F888C514A2}" destId="{2C297AE8-E093-4853-8A76-E5C8DEC769EE}" srcOrd="0" destOrd="2" presId="urn:microsoft.com/office/officeart/2005/8/layout/bList2"/>
    <dgm:cxn modelId="{3866F939-0906-4E25-9A2A-753D719AEE2F}" type="presOf" srcId="{D569C24B-8D7C-4591-9FF0-9482C278B184}" destId="{D95A44D1-4F6A-4D5A-A9DB-9D6BE2D238EC}" srcOrd="0" destOrd="5" presId="urn:microsoft.com/office/officeart/2005/8/layout/bList2"/>
    <dgm:cxn modelId="{95FF7264-9DDA-4C9D-A4BB-3C534DCE56ED}" type="presOf" srcId="{B72EF7D3-CB91-4FC7-8753-E24DFDFB139D}" destId="{E5C7A298-EDB5-49A9-A458-168F96E65636}" srcOrd="0" destOrd="0" presId="urn:microsoft.com/office/officeart/2005/8/layout/bList2"/>
    <dgm:cxn modelId="{BF1F9364-67FF-4E0E-9755-C57760A484D9}" type="presOf" srcId="{251C16E6-0F16-4140-B659-C4880C1B457C}" destId="{2C297AE8-E093-4853-8A76-E5C8DEC769EE}" srcOrd="0" destOrd="4" presId="urn:microsoft.com/office/officeart/2005/8/layout/bList2"/>
    <dgm:cxn modelId="{C2AFB345-4FA9-4307-99CE-FB3E8D58C129}" srcId="{96ACF7C7-CEAB-4DAE-985A-2391699F1B2B}" destId="{B72EF7D3-CB91-4FC7-8753-E24DFDFB139D}" srcOrd="0" destOrd="0" parTransId="{08D8EFE4-30F5-41A0-B7D4-1042DA318F6C}" sibTransId="{4B0134FA-BB2C-4298-A598-A428D1F8221A}"/>
    <dgm:cxn modelId="{B973AC67-1A29-4FD3-B039-BF825EFA4750}" srcId="{4089BC8A-9A6F-45F9-A679-2A77BBF936D1}" destId="{8315A29B-FF1F-4241-94EF-AF3DAA1FEC8C}" srcOrd="7" destOrd="0" parTransId="{2BEA1530-991D-4834-BD60-49CEFB6277DA}" sibTransId="{CDB2709A-DA4E-4FB8-B7A2-082902056D3C}"/>
    <dgm:cxn modelId="{D88A8F48-78EA-4FAA-928A-C6B1C173F448}" srcId="{8EE9F1CE-5828-4C26-8BCA-8AC826BA5F42}" destId="{C967DE0C-2075-44BD-8CCC-240FE7CE95C4}" srcOrd="1" destOrd="0" parTransId="{4AFF56B7-22D8-4EBB-90CD-5C9A6212B359}" sibTransId="{A37D29E5-5650-4D15-A292-1A10FF37CF31}"/>
    <dgm:cxn modelId="{5792F069-437E-422B-9A76-CE946129E2C8}" srcId="{8EE9F1CE-5828-4C26-8BCA-8AC826BA5F42}" destId="{A22E1F72-B60D-4998-9FCF-E77893B40B96}" srcOrd="0" destOrd="0" parTransId="{E017722D-2B10-4DB5-90EC-8D8F18F8B158}" sibTransId="{86E94A9B-C31F-47F2-AA56-9988EBF53AD8}"/>
    <dgm:cxn modelId="{16F9826C-FEBF-4EA1-80C7-4007A7867896}" srcId="{4089BC8A-9A6F-45F9-A679-2A77BBF936D1}" destId="{43BCBD41-6A5E-4D57-B8DB-403ADD2A8126}" srcOrd="10" destOrd="0" parTransId="{7D8AEF15-69BD-4F60-A5A1-6BC4AA14FC2D}" sibTransId="{65A3975D-1A0C-46D9-99BD-DC16A6B8B4D3}"/>
    <dgm:cxn modelId="{5066A54C-C837-4AD0-9587-A7E425750EEB}" srcId="{4089BC8A-9A6F-45F9-A679-2A77BBF936D1}" destId="{B1FC2ACA-EEA7-4776-BE9A-0D659CDF7099}" srcOrd="3" destOrd="0" parTransId="{7C8CD3BF-4D08-4BE0-AF1B-49876CBF71F9}" sibTransId="{88996093-E819-4764-88D5-41FF1F5477F9}"/>
    <dgm:cxn modelId="{C26B676D-5E26-4D43-90A7-17BB62E35676}" srcId="{4089BC8A-9A6F-45F9-A679-2A77BBF936D1}" destId="{F5C3D63D-4DBC-4609-B9D0-5455ADBF3F61}" srcOrd="1" destOrd="0" parTransId="{B26FB329-0E34-47E5-9018-A16072D9C0AC}" sibTransId="{4ADC0F35-6DEF-46A8-97D2-28BB32B6EE72}"/>
    <dgm:cxn modelId="{71FAD44F-E8F4-4D08-B311-0B8DCC6708A3}" srcId="{4089BC8A-9A6F-45F9-A679-2A77BBF936D1}" destId="{D569C24B-8D7C-4591-9FF0-9482C278B184}" srcOrd="5" destOrd="0" parTransId="{D37695F2-9E57-4945-8754-3D8A3940FDD7}" sibTransId="{0343E11D-6FB8-42B7-BAAA-E148630AB579}"/>
    <dgm:cxn modelId="{48420570-2F4E-4A47-B85B-494A4609937B}" type="presOf" srcId="{8EE9F1CE-5828-4C26-8BCA-8AC826BA5F42}" destId="{A6B193F9-5BB4-484C-85FB-DB09A80C9A56}" srcOrd="1" destOrd="0" presId="urn:microsoft.com/office/officeart/2005/8/layout/bList2"/>
    <dgm:cxn modelId="{9ED4A750-B58F-403A-B0EC-209C44A1E486}" type="presOf" srcId="{8315A29B-FF1F-4241-94EF-AF3DAA1FEC8C}" destId="{D95A44D1-4F6A-4D5A-A9DB-9D6BE2D238EC}" srcOrd="0" destOrd="7" presId="urn:microsoft.com/office/officeart/2005/8/layout/bList2"/>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1F3BC07C-7D12-4A63-8C14-5DF5BDFC0751}" type="presOf" srcId="{8FF46652-417E-4E66-881C-288C82E34555}" destId="{2C297AE8-E093-4853-8A76-E5C8DEC769EE}" srcOrd="0" destOrd="5" presId="urn:microsoft.com/office/officeart/2005/8/layout/bList2"/>
    <dgm:cxn modelId="{FE067F85-755D-4A47-97E6-E2070E32FB23}" type="presOf" srcId="{8EE9F1CE-5828-4C26-8BCA-8AC826BA5F42}" destId="{E6CBBF40-18D3-407B-BF6C-A69FB5AD7506}" srcOrd="0" destOrd="0" presId="urn:microsoft.com/office/officeart/2005/8/layout/bList2"/>
    <dgm:cxn modelId="{4FD8A592-B0A6-4A09-B288-6806FEF9F78A}" type="presOf" srcId="{F5C3D63D-4DBC-4609-B9D0-5455ADBF3F61}" destId="{D95A44D1-4F6A-4D5A-A9DB-9D6BE2D238EC}" srcOrd="0" destOrd="1" presId="urn:microsoft.com/office/officeart/2005/8/layout/bList2"/>
    <dgm:cxn modelId="{F46788A1-2CB8-4DFC-A246-8C753E662889}" srcId="{4089BC8A-9A6F-45F9-A679-2A77BBF936D1}" destId="{2ABAE9BB-9523-461F-B055-E2C55DA883B8}" srcOrd="2" destOrd="0" parTransId="{BA1513B7-7C49-4382-B224-772CED0C553C}" sibTransId="{A7A0F604-2B85-4C9E-80C3-2C32C235A570}"/>
    <dgm:cxn modelId="{2F72FCA8-FFBE-4126-B6BB-EC9D85BD3A26}" type="presOf" srcId="{2ABAE9BB-9523-461F-B055-E2C55DA883B8}" destId="{D95A44D1-4F6A-4D5A-A9DB-9D6BE2D238EC}" srcOrd="0" destOrd="2" presId="urn:microsoft.com/office/officeart/2005/8/layout/bList2"/>
    <dgm:cxn modelId="{020BFCB4-E6D3-48B5-94F3-9DEA4950614E}" type="presOf" srcId="{3FB4AE3E-E952-44BA-B42A-618881F6D8E7}" destId="{2C297AE8-E093-4853-8A76-E5C8DEC769EE}" srcOrd="0" destOrd="6" presId="urn:microsoft.com/office/officeart/2005/8/layout/bList2"/>
    <dgm:cxn modelId="{44E107B7-72D1-4C74-AEDD-FBA2B3036CC3}" type="presOf" srcId="{8622A59B-CAE2-43C1-8112-30BD2C4A5F43}" destId="{D95A44D1-4F6A-4D5A-A9DB-9D6BE2D238EC}" srcOrd="0" destOrd="4" presId="urn:microsoft.com/office/officeart/2005/8/layout/bList2"/>
    <dgm:cxn modelId="{514BACB7-50A4-4860-8822-8F409D4EDDB1}" srcId="{8EE9F1CE-5828-4C26-8BCA-8AC826BA5F42}" destId="{8FF46652-417E-4E66-881C-288C82E34555}" srcOrd="5" destOrd="0" parTransId="{828914A7-AA94-41C2-82A3-AC6E38D7910E}" sibTransId="{62149808-BDCD-41FB-AA51-366A4B7E60CA}"/>
    <dgm:cxn modelId="{7B8CF2B9-C845-4DC6-9980-9658D5FBD4CE}" type="presOf" srcId="{A22E1F72-B60D-4998-9FCF-E77893B40B96}" destId="{2C297AE8-E093-4853-8A76-E5C8DEC769EE}" srcOrd="0" destOrd="0" presId="urn:microsoft.com/office/officeart/2005/8/layout/bList2"/>
    <dgm:cxn modelId="{9FA105DF-6BCE-450B-938C-8E1AAC29980F}" srcId="{4089BC8A-9A6F-45F9-A679-2A77BBF936D1}" destId="{8E98A2D8-6147-4BCC-8154-1A5132A7ABF8}" srcOrd="9" destOrd="0" parTransId="{D6AC94E6-EF34-4CD9-8E55-9FF85639CD2E}" sibTransId="{BBF4BA98-C75B-452C-A2F1-DBE4E8485B32}"/>
    <dgm:cxn modelId="{2120E9E1-8FA0-47C7-8B15-46B3A20AE31B}" srcId="{4089BC8A-9A6F-45F9-A679-2A77BBF936D1}" destId="{0C19A2DF-9E31-495C-BC46-6812673EE2E2}" srcOrd="0" destOrd="0" parTransId="{24E0FF89-A0EA-49E6-98DD-5FD635501DC6}" sibTransId="{7ACB3551-D421-459D-8996-7AB8B3FB3455}"/>
    <dgm:cxn modelId="{5250C8E3-F74B-433B-80E1-82588C1161F5}" type="presOf" srcId="{8E98A2D8-6147-4BCC-8154-1A5132A7ABF8}" destId="{D95A44D1-4F6A-4D5A-A9DB-9D6BE2D238EC}" srcOrd="0" destOrd="9" presId="urn:microsoft.com/office/officeart/2005/8/layout/bList2"/>
    <dgm:cxn modelId="{FFEE40C5-C16E-40DC-9219-0C41D2A70E2C}" type="presOf" srcId="{E146141B-538D-412F-98BC-67D04ADE738E}" destId="{493360E5-1912-45A2-8008-A50C44F50CAB}" srcOrd="0" destOrd="0" presId="urn:microsoft.com/office/officeart/2005/8/layout/bList2"/>
    <dgm:cxn modelId="{BFDFA8E8-B73D-486B-9F4A-4456489313EA}" srcId="{8EE9F1CE-5828-4C26-8BCA-8AC826BA5F42}" destId="{DB1F007B-B364-4386-ACE7-2B94858BEA60}" srcOrd="3" destOrd="0" parTransId="{55919172-E0E0-440F-83FD-545417B4B4AD}" sibTransId="{83E8D316-F1D0-419B-A98A-27E072E6B69F}"/>
    <dgm:cxn modelId="{597227ED-9DF8-463B-B0F8-FAF00A06429D}" srcId="{8EE9F1CE-5828-4C26-8BCA-8AC826BA5F42}" destId="{3FB4AE3E-E952-44BA-B42A-618881F6D8E7}" srcOrd="6" destOrd="0" parTransId="{55BB5FE3-CA19-4313-BDFE-CDF3A8B341A3}" sibTransId="{059E6957-A342-4EFA-BB5F-AB0686ED8F3C}"/>
    <dgm:cxn modelId="{42F9D7F0-1FB3-47D0-80F3-56963476721E}" type="presOf" srcId="{43BCBD41-6A5E-4D57-B8DB-403ADD2A8126}" destId="{D95A44D1-4F6A-4D5A-A9DB-9D6BE2D238EC}" srcOrd="0" destOrd="10" presId="urn:microsoft.com/office/officeart/2005/8/layout/bList2"/>
    <dgm:cxn modelId="{21FD48D3-7016-4B8D-9A39-838CF7E0B036}" srcId="{8EE9F1CE-5828-4C26-8BCA-8AC826BA5F42}" destId="{251C16E6-0F16-4140-B659-C4880C1B457C}" srcOrd="4" destOrd="0" parTransId="{14C4C11C-9FF8-47C8-BFE0-7FF971296342}" sibTransId="{A7CB1704-3FE3-408D-A6C2-2801D302843F}"/>
    <dgm:cxn modelId="{AEBA60F4-3DF2-437C-BFB7-45141B037924}" type="presOf" srcId="{5AF5EDB0-1A47-4C46-BA6F-771FB4EE55ED}" destId="{91DEC9F4-57DD-4363-A42E-23A124802EEC}" srcOrd="0" destOrd="0" presId="urn:microsoft.com/office/officeart/2005/8/layout/bList2"/>
    <dgm:cxn modelId="{7542C1F6-5263-4300-B57B-2FEAF88A06A2}" srcId="{4089BC8A-9A6F-45F9-A679-2A77BBF936D1}" destId="{8622A59B-CAE2-43C1-8112-30BD2C4A5F43}" srcOrd="4" destOrd="0" parTransId="{D19DDECE-C7BF-4C12-A4DC-E74506E3C418}" sibTransId="{29F309A8-6BA9-47FC-84AC-156BE04C87D5}"/>
    <dgm:cxn modelId="{90B2C5DE-B09A-4184-AFDB-6412A686DAAC}" srcId="{4089BC8A-9A6F-45F9-A679-2A77BBF936D1}" destId="{618110E6-575B-4A3A-92CB-EDF4A42E872F}" srcOrd="8" destOrd="0" parTransId="{FD5CED4E-DF2A-4F2E-B417-65E377F17994}" sibTransId="{E017598E-2392-49C6-B9C7-D227103E80BF}"/>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F41061-068F-4E0E-8FCD-9285615B9D9B}"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8DBC36DB-48B1-40D6-9F13-EF537E81A425}">
      <dgm:prSet/>
      <dgm:spPr/>
      <dgm:t>
        <a:bodyPr/>
        <a:lstStyle/>
        <a:p>
          <a:r>
            <a:rPr lang="en-AU" dirty="0"/>
            <a:t>Site Senior Executive</a:t>
          </a:r>
        </a:p>
      </dgm:t>
    </dgm:pt>
    <dgm:pt modelId="{4195700E-DFF3-4A0E-87E5-C5F1799857DC}" type="parTrans" cxnId="{8114FD36-1463-421C-A40D-CE05FC139E84}">
      <dgm:prSet/>
      <dgm:spPr/>
      <dgm:t>
        <a:bodyPr/>
        <a:lstStyle/>
        <a:p>
          <a:endParaRPr lang="en-AU"/>
        </a:p>
      </dgm:t>
    </dgm:pt>
    <dgm:pt modelId="{E2640A76-712F-4DA4-AA02-8358B045AC65}" type="sibTrans" cxnId="{8114FD36-1463-421C-A40D-CE05FC139E84}">
      <dgm:prSet/>
      <dgm:spPr/>
      <dgm:t>
        <a:bodyPr/>
        <a:lstStyle/>
        <a:p>
          <a:endParaRPr lang="en-AU"/>
        </a:p>
      </dgm:t>
    </dgm:pt>
    <dgm:pt modelId="{6C75949B-0FD6-4430-8B40-984EE0AEDE3D}">
      <dgm:prSet/>
      <dgm:spPr/>
      <dgm:t>
        <a:bodyPr/>
        <a:lstStyle/>
        <a:p>
          <a:endParaRPr lang="en-AU" sz="1300" dirty="0"/>
        </a:p>
      </dgm:t>
    </dgm:pt>
    <dgm:pt modelId="{C8FC1DD1-03CD-4DCA-9CD6-2F6B3A8CA7AC}" type="parTrans" cxnId="{DA18A9CA-0CC4-4BEF-BE53-994773E0B33C}">
      <dgm:prSet/>
      <dgm:spPr/>
      <dgm:t>
        <a:bodyPr/>
        <a:lstStyle/>
        <a:p>
          <a:endParaRPr lang="en-AU"/>
        </a:p>
      </dgm:t>
    </dgm:pt>
    <dgm:pt modelId="{FD89A390-1132-4CCF-8DAE-A066D46AAE4E}" type="sibTrans" cxnId="{DA18A9CA-0CC4-4BEF-BE53-994773E0B33C}">
      <dgm:prSet/>
      <dgm:spPr/>
      <dgm:t>
        <a:bodyPr/>
        <a:lstStyle/>
        <a:p>
          <a:endParaRPr lang="en-AU"/>
        </a:p>
      </dgm:t>
    </dgm:pt>
    <dgm:pt modelId="{E63F3FC2-3944-4F99-B29A-64DB3263685D}">
      <dgm:prSet/>
      <dgm:spPr/>
      <dgm:t>
        <a:bodyPr/>
        <a:lstStyle/>
        <a:p>
          <a:r>
            <a:rPr lang="en-AU" dirty="0"/>
            <a:t>Supervisors </a:t>
          </a:r>
        </a:p>
      </dgm:t>
    </dgm:pt>
    <dgm:pt modelId="{90B1D5FE-9C8F-45DC-A3BC-EB2144F6CFE6}" type="parTrans" cxnId="{99CF39C1-D559-4C9F-A6BB-C956C250103F}">
      <dgm:prSet/>
      <dgm:spPr/>
      <dgm:t>
        <a:bodyPr/>
        <a:lstStyle/>
        <a:p>
          <a:endParaRPr lang="en-AU"/>
        </a:p>
      </dgm:t>
    </dgm:pt>
    <dgm:pt modelId="{9D073DD3-8FC6-4BEE-9EF9-E7BFD566A0CE}" type="sibTrans" cxnId="{99CF39C1-D559-4C9F-A6BB-C956C250103F}">
      <dgm:prSet/>
      <dgm:spPr/>
      <dgm:t>
        <a:bodyPr/>
        <a:lstStyle/>
        <a:p>
          <a:endParaRPr lang="en-AU"/>
        </a:p>
      </dgm:t>
    </dgm:pt>
    <dgm:pt modelId="{7C767949-0DAF-48D4-9A7E-CB4264329E76}">
      <dgm:prSet/>
      <dgm:spPr/>
      <dgm:t>
        <a:bodyPr/>
        <a:lstStyle/>
        <a:p>
          <a:r>
            <a:rPr lang="en-AU" dirty="0"/>
            <a:t>Coal Mine Workers</a:t>
          </a:r>
        </a:p>
      </dgm:t>
    </dgm:pt>
    <dgm:pt modelId="{EA67D5BD-9315-4405-B0B8-819E19EB49BD}" type="parTrans" cxnId="{747B31E9-50D6-453A-8276-219986E34D52}">
      <dgm:prSet/>
      <dgm:spPr/>
      <dgm:t>
        <a:bodyPr/>
        <a:lstStyle/>
        <a:p>
          <a:endParaRPr lang="en-AU"/>
        </a:p>
      </dgm:t>
    </dgm:pt>
    <dgm:pt modelId="{0CFF758F-8ED9-478A-B22E-EE300343D83E}" type="sibTrans" cxnId="{747B31E9-50D6-453A-8276-219986E34D52}">
      <dgm:prSet/>
      <dgm:spPr/>
      <dgm:t>
        <a:bodyPr/>
        <a:lstStyle/>
        <a:p>
          <a:endParaRPr lang="en-AU"/>
        </a:p>
      </dgm:t>
    </dgm:pt>
    <dgm:pt modelId="{DE02D76A-6350-4395-AC03-B3DF6142160B}">
      <dgm:prSet custT="1"/>
      <dgm:spPr/>
      <dgm:t>
        <a:bodyPr/>
        <a:lstStyle/>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dgm:t>
    </dgm:pt>
    <dgm:pt modelId="{115F1FDE-543F-4FF6-BC12-4718EE05F8F3}" type="parTrans" cxnId="{ABF17E16-31B9-4A70-9B69-78925E71E248}">
      <dgm:prSet/>
      <dgm:spPr/>
      <dgm:t>
        <a:bodyPr/>
        <a:lstStyle/>
        <a:p>
          <a:endParaRPr lang="en-AU"/>
        </a:p>
      </dgm:t>
    </dgm:pt>
    <dgm:pt modelId="{1CADF389-E180-47C9-8493-23FB661FB9EA}" type="sibTrans" cxnId="{ABF17E16-31B9-4A70-9B69-78925E71E248}">
      <dgm:prSet/>
      <dgm:spPr/>
      <dgm:t>
        <a:bodyPr/>
        <a:lstStyle/>
        <a:p>
          <a:endParaRPr lang="en-AU"/>
        </a:p>
      </dgm:t>
    </dgm:pt>
    <dgm:pt modelId="{2DCDD04C-7A15-44A6-A435-2D522D90C4CA}">
      <dgm:prSet custT="1"/>
      <dgm:spPr/>
      <dgm:t>
        <a:bodyPr/>
        <a:lstStyle/>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dgm:t>
    </dgm:pt>
    <dgm:pt modelId="{3D88DB19-DE9F-4628-9712-8E1520FFF25D}" type="parTrans" cxnId="{E7F47D9D-FD61-4CC1-8234-F6E959481B85}">
      <dgm:prSet/>
      <dgm:spPr/>
      <dgm:t>
        <a:bodyPr/>
        <a:lstStyle/>
        <a:p>
          <a:endParaRPr lang="en-AU"/>
        </a:p>
      </dgm:t>
    </dgm:pt>
    <dgm:pt modelId="{7523B4C8-37F4-49B2-9694-7E9529049C90}" type="sibTrans" cxnId="{E7F47D9D-FD61-4CC1-8234-F6E959481B85}">
      <dgm:prSet/>
      <dgm:spPr/>
      <dgm:t>
        <a:bodyPr/>
        <a:lstStyle/>
        <a:p>
          <a:endParaRPr lang="en-AU"/>
        </a:p>
      </dgm:t>
    </dgm:pt>
    <dgm:pt modelId="{55396E61-B0D5-4CC0-8B3D-B7CC23BC1059}">
      <dgm:prSet custT="1"/>
      <dgm:spPr/>
      <dgm:t>
        <a:bodyPr/>
        <a:lstStyle/>
        <a:p>
          <a:r>
            <a:rPr lang="en-AU" sz="1600" dirty="0">
              <a:solidFill>
                <a:schemeClr val="tx1"/>
              </a:solidFill>
            </a:rPr>
            <a:t>Ensure continuous monitoring and review of the effectiveness of risk control measures, and take the  appropriate corrective action where a non-conformance is identified</a:t>
          </a:r>
          <a:r>
            <a:rPr lang="en-AU" sz="1600" dirty="0">
              <a:solidFill>
                <a:srgbClr val="1B4756"/>
              </a:solidFill>
            </a:rPr>
            <a:t>.</a:t>
          </a:r>
          <a:endParaRPr lang="en-AU" sz="1600" dirty="0">
            <a:solidFill>
              <a:schemeClr val="tx1"/>
            </a:solidFill>
          </a:endParaRPr>
        </a:p>
      </dgm:t>
    </dgm:pt>
    <dgm:pt modelId="{F0BDAFBB-3012-4F95-9BD5-BF18C8F49C7D}" type="parTrans" cxnId="{235E658B-73D1-4707-89EC-4C928232CD7B}">
      <dgm:prSet/>
      <dgm:spPr/>
      <dgm:t>
        <a:bodyPr/>
        <a:lstStyle/>
        <a:p>
          <a:endParaRPr lang="en-AU"/>
        </a:p>
      </dgm:t>
    </dgm:pt>
    <dgm:pt modelId="{6ED82587-1386-4E9B-94D4-23EDDA946A55}" type="sibTrans" cxnId="{235E658B-73D1-4707-89EC-4C928232CD7B}">
      <dgm:prSet/>
      <dgm:spPr/>
      <dgm:t>
        <a:bodyPr/>
        <a:lstStyle/>
        <a:p>
          <a:endParaRPr lang="en-AU"/>
        </a:p>
      </dgm:t>
    </dgm:pt>
    <dgm:pt modelId="{D86C07FA-D94C-4DF4-B9D6-C02708F44B4B}">
      <dgm:prSet custT="1"/>
      <dgm:spPr/>
      <dgm:t>
        <a:bodyPr/>
        <a:lstStyle/>
        <a:p>
          <a:pPr marL="171450" lvl="1" indent="-171450" algn="l" defTabSz="711200">
            <a:lnSpc>
              <a:spcPct val="90000"/>
            </a:lnSpc>
            <a:spcBef>
              <a:spcPct val="0"/>
            </a:spcBef>
            <a:spcAft>
              <a:spcPct val="15000"/>
            </a:spcAft>
          </a:pPr>
          <a:r>
            <a:rPr lang="en-AU" sz="1600" dirty="0"/>
            <a:t>Ensure the task being undertaken is within the capability of their knowledge and skillset.</a:t>
          </a:r>
          <a:endParaRPr lang="en-AU" sz="1600" kern="1200" dirty="0">
            <a:solidFill>
              <a:prstClr val="black">
                <a:hueOff val="0"/>
                <a:satOff val="0"/>
                <a:lumOff val="0"/>
                <a:alphaOff val="0"/>
              </a:prstClr>
            </a:solidFill>
            <a:latin typeface="Calibri" panose="020F0502020204030204"/>
            <a:ea typeface="+mn-ea"/>
            <a:cs typeface="+mn-cs"/>
          </a:endParaRPr>
        </a:p>
      </dgm:t>
    </dgm:pt>
    <dgm:pt modelId="{21D48E41-ABFC-4B1A-8FBA-3D491DE436B2}" type="parTrans" cxnId="{15786714-34DF-44AF-88AB-CB1A5262AD34}">
      <dgm:prSet/>
      <dgm:spPr/>
      <dgm:t>
        <a:bodyPr/>
        <a:lstStyle/>
        <a:p>
          <a:endParaRPr lang="en-AU"/>
        </a:p>
      </dgm:t>
    </dgm:pt>
    <dgm:pt modelId="{70728C96-05BF-4E67-9460-9B68310877AB}" type="sibTrans" cxnId="{15786714-34DF-44AF-88AB-CB1A5262AD34}">
      <dgm:prSet/>
      <dgm:spPr/>
      <dgm:t>
        <a:bodyPr/>
        <a:lstStyle/>
        <a:p>
          <a:endParaRPr lang="en-AU"/>
        </a:p>
      </dgm:t>
    </dgm:pt>
    <dgm:pt modelId="{DB29B8FD-C071-4F9B-A779-F2D7DBC233D6}">
      <dgm:prSet/>
      <dgm:spPr/>
      <dgm:t>
        <a:bodyPr/>
        <a:lstStyle/>
        <a:p>
          <a:endParaRPr lang="en-AU" sz="1300" dirty="0">
            <a:solidFill>
              <a:schemeClr val="tx1"/>
            </a:solidFill>
          </a:endParaRPr>
        </a:p>
      </dgm:t>
    </dgm:pt>
    <dgm:pt modelId="{4EE7C001-1412-47EC-9759-C47EA6B9D1AD}" type="parTrans" cxnId="{F33E1C7C-DAC6-47F7-A77E-BDEA91546783}">
      <dgm:prSet/>
      <dgm:spPr/>
      <dgm:t>
        <a:bodyPr/>
        <a:lstStyle/>
        <a:p>
          <a:endParaRPr lang="en-AU"/>
        </a:p>
      </dgm:t>
    </dgm:pt>
    <dgm:pt modelId="{7B62689D-4A69-4AE1-AEB0-4972CC43CD45}" type="sibTrans" cxnId="{F33E1C7C-DAC6-47F7-A77E-BDEA91546783}">
      <dgm:prSet/>
      <dgm:spPr/>
      <dgm:t>
        <a:bodyPr/>
        <a:lstStyle/>
        <a:p>
          <a:endParaRPr lang="en-AU"/>
        </a:p>
      </dgm:t>
    </dgm:pt>
    <dgm:pt modelId="{302247D1-4099-40A2-AB42-236714CFB3C2}">
      <dgm:prSet/>
      <dgm:spPr/>
      <dgm:t>
        <a:bodyPr/>
        <a:lstStyle/>
        <a:p>
          <a:endParaRPr lang="en-AU" sz="1800" dirty="0">
            <a:solidFill>
              <a:schemeClr val="tx1"/>
            </a:solidFill>
          </a:endParaRPr>
        </a:p>
      </dgm:t>
    </dgm:pt>
    <dgm:pt modelId="{5419DD3A-EF9D-4F29-B0B4-3FE8D003A8B7}" type="parTrans" cxnId="{78D8AF60-B07E-4AEA-8FE0-09B12E9213A7}">
      <dgm:prSet/>
      <dgm:spPr/>
      <dgm:t>
        <a:bodyPr/>
        <a:lstStyle/>
        <a:p>
          <a:endParaRPr lang="en-AU"/>
        </a:p>
      </dgm:t>
    </dgm:pt>
    <dgm:pt modelId="{50C6AD2B-8813-4C4F-AB41-938ABA19618F}" type="sibTrans" cxnId="{78D8AF60-B07E-4AEA-8FE0-09B12E9213A7}">
      <dgm:prSet/>
      <dgm:spPr/>
      <dgm:t>
        <a:bodyPr/>
        <a:lstStyle/>
        <a:p>
          <a:endParaRPr lang="en-AU"/>
        </a:p>
      </dgm:t>
    </dgm:pt>
    <dgm:pt modelId="{9A3100CB-0447-4237-840D-A596ED213D69}">
      <dgm:prSet custT="1"/>
      <dgm:spPr/>
      <dgm:t>
        <a:bodyPr/>
        <a:lstStyle/>
        <a:p>
          <a:pPr marL="171450" marR="0" lvl="1" indent="-171450" algn="l"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600" kern="1200" dirty="0">
            <a:solidFill>
              <a:prstClr val="black">
                <a:hueOff val="0"/>
                <a:satOff val="0"/>
                <a:lumOff val="0"/>
                <a:alphaOff val="0"/>
              </a:prstClr>
            </a:solidFill>
            <a:latin typeface="Calibri" panose="020F0502020204030204"/>
            <a:ea typeface="+mn-ea"/>
            <a:cs typeface="+mn-cs"/>
          </a:endParaRPr>
        </a:p>
      </dgm:t>
    </dgm:pt>
    <dgm:pt modelId="{A2F87D87-E8ED-43D0-84ED-EC5803C9DD56}" type="parTrans" cxnId="{C25B2035-70C8-4D53-842F-18466082663D}">
      <dgm:prSet/>
      <dgm:spPr/>
      <dgm:t>
        <a:bodyPr/>
        <a:lstStyle/>
        <a:p>
          <a:endParaRPr lang="en-AU"/>
        </a:p>
      </dgm:t>
    </dgm:pt>
    <dgm:pt modelId="{777A5CA2-8798-4125-B855-18800D30F369}" type="sibTrans" cxnId="{C25B2035-70C8-4D53-842F-18466082663D}">
      <dgm:prSet/>
      <dgm:spPr/>
      <dgm:t>
        <a:bodyPr/>
        <a:lstStyle/>
        <a:p>
          <a:endParaRPr lang="en-AU"/>
        </a:p>
      </dgm:t>
    </dgm:pt>
    <dgm:pt modelId="{CC494B61-418D-4476-8BF0-0A0C730052C8}">
      <dgm:prSet/>
      <dgm:spPr/>
      <dgm:t>
        <a:bodyPr/>
        <a:lstStyle/>
        <a:p>
          <a:endParaRPr lang="en-AU" sz="1800" dirty="0">
            <a:solidFill>
              <a:schemeClr val="tx1"/>
            </a:solidFill>
          </a:endParaRPr>
        </a:p>
      </dgm:t>
    </dgm:pt>
    <dgm:pt modelId="{74BD48F7-58AB-488D-925D-00F6D50418D2}" type="parTrans" cxnId="{CCA99A49-6EFB-4352-A945-EB501B944000}">
      <dgm:prSet/>
      <dgm:spPr/>
      <dgm:t>
        <a:bodyPr/>
        <a:lstStyle/>
        <a:p>
          <a:endParaRPr lang="en-AU"/>
        </a:p>
      </dgm:t>
    </dgm:pt>
    <dgm:pt modelId="{804982B5-A3D4-4FDC-AE28-2914177B1C34}" type="sibTrans" cxnId="{CCA99A49-6EFB-4352-A945-EB501B944000}">
      <dgm:prSet/>
      <dgm:spPr/>
      <dgm:t>
        <a:bodyPr/>
        <a:lstStyle/>
        <a:p>
          <a:endParaRPr lang="en-AU"/>
        </a:p>
      </dgm:t>
    </dgm:pt>
    <dgm:pt modelId="{B01900EC-DAC4-45FC-9FF9-D5E30000297E}">
      <dgm:prSet custT="1"/>
      <dgm:spPr/>
      <dgm:t>
        <a:bodyPr/>
        <a:lstStyle/>
        <a:p>
          <a:r>
            <a:rPr lang="en-AU" sz="1600" dirty="0">
              <a:solidFill>
                <a:schemeClr val="tx1"/>
              </a:solidFill>
            </a:rPr>
            <a:t>Ensure all documentation, shift handover reports or active tarps  are reviewed and acknowledged to ensure accurate communication of hazards prior to shift change. </a:t>
          </a:r>
        </a:p>
      </dgm:t>
    </dgm:pt>
    <dgm:pt modelId="{2363C197-8C41-4238-BE10-00ACEDF962BB}" type="parTrans" cxnId="{7AC4D7C4-C007-4D49-891B-F731B99099C2}">
      <dgm:prSet/>
      <dgm:spPr/>
      <dgm:t>
        <a:bodyPr/>
        <a:lstStyle/>
        <a:p>
          <a:endParaRPr lang="en-AU"/>
        </a:p>
      </dgm:t>
    </dgm:pt>
    <dgm:pt modelId="{E146CD01-C98E-45BC-BADA-B8C92189AB2A}" type="sibTrans" cxnId="{7AC4D7C4-C007-4D49-891B-F731B99099C2}">
      <dgm:prSet/>
      <dgm:spPr/>
      <dgm:t>
        <a:bodyPr/>
        <a:lstStyle/>
        <a:p>
          <a:endParaRPr lang="en-AU"/>
        </a:p>
      </dgm:t>
    </dgm:pt>
    <dgm:pt modelId="{27CCE1F7-3A73-4B1D-9D7D-218FD8A9306B}">
      <dgm:prSet custT="1"/>
      <dgm:spPr/>
      <dgm:t>
        <a:bodyPr/>
        <a:lstStyle/>
        <a:p>
          <a:r>
            <a:rPr lang="en-AU" sz="1600" dirty="0">
              <a:solidFill>
                <a:schemeClr val="tx1"/>
              </a:solidFill>
            </a:rPr>
            <a:t>Ensure the mines SHMS for effective delineation for sumps and water bodies</a:t>
          </a:r>
        </a:p>
      </dgm:t>
    </dgm:pt>
    <dgm:pt modelId="{1E8D36D7-A744-4BC5-A071-EF2548A5D2FD}" type="parTrans" cxnId="{9437D9DD-C115-41B7-BBF6-F4FC49F051E1}">
      <dgm:prSet/>
      <dgm:spPr/>
    </dgm:pt>
    <dgm:pt modelId="{3D9A9810-5CE7-40FE-9D16-D8B29A8C47AE}" type="sibTrans" cxnId="{9437D9DD-C115-41B7-BBF6-F4FC49F051E1}">
      <dgm:prSet/>
      <dgm:spPr/>
    </dgm:pt>
    <dgm:pt modelId="{A6251955-455B-4708-BA18-6CAE50ACF089}">
      <dgm:prSet custT="1"/>
      <dgm:spPr/>
      <dgm:t>
        <a:bodyPr/>
        <a:lstStyle/>
        <a:p>
          <a:r>
            <a:rPr lang="en-AU" sz="1600" dirty="0">
              <a:solidFill>
                <a:schemeClr val="tx1"/>
              </a:solidFill>
            </a:rPr>
            <a:t>Review the </a:t>
          </a:r>
          <a:r>
            <a:rPr lang="en-AU" sz="1600" b="0" i="0" dirty="0"/>
            <a:t>systems for survey and geographical measurement when modelling existing structures,</a:t>
          </a:r>
          <a:r>
            <a:rPr lang="en-AU" sz="1600" dirty="0">
              <a:solidFill>
                <a:schemeClr val="tx1"/>
              </a:solidFill>
            </a:rPr>
            <a:t> such as sumps and trenches where there is the potential for immersion or engulfment for an automatic alarming convention.</a:t>
          </a:r>
        </a:p>
      </dgm:t>
    </dgm:pt>
    <dgm:pt modelId="{A24183D8-5138-4404-A4D3-4DF05193F345}" type="parTrans" cxnId="{FAD1D4F2-27ED-47DA-B8C1-A3F5F7276E28}">
      <dgm:prSet/>
      <dgm:spPr/>
    </dgm:pt>
    <dgm:pt modelId="{C6B876FB-A432-49FA-9072-AE1017B50228}" type="sibTrans" cxnId="{FAD1D4F2-27ED-47DA-B8C1-A3F5F7276E28}">
      <dgm:prSet/>
      <dgm:spPr/>
    </dgm:pt>
    <dgm:pt modelId="{4E88DA57-185E-40EE-B711-DE14EE57DDC4}">
      <dgm:prSet custT="1"/>
      <dgm:spPr/>
      <dgm:t>
        <a:bodyPr/>
        <a:lstStyle/>
        <a:p>
          <a:pPr marL="171450" lvl="1" indent="-171450" algn="l" defTabSz="711200">
            <a:lnSpc>
              <a:spcPct val="90000"/>
            </a:lnSpc>
            <a:spcBef>
              <a:spcPct val="0"/>
            </a:spcBef>
            <a:spcAft>
              <a:spcPct val="15000"/>
            </a:spcAft>
          </a:pPr>
          <a:r>
            <a:rPr lang="en-AU" sz="1600" kern="1200" dirty="0">
              <a:solidFill>
                <a:prstClr val="black">
                  <a:hueOff val="0"/>
                  <a:satOff val="0"/>
                  <a:lumOff val="0"/>
                  <a:alphaOff val="0"/>
                </a:prstClr>
              </a:solidFill>
              <a:latin typeface="Calibri" panose="020F0502020204030204"/>
              <a:ea typeface="+mn-ea"/>
              <a:cs typeface="+mn-cs"/>
            </a:rPr>
            <a:t>Ensure all risk management is undertaken as per the requirements of the mines SHMS prior to undertaking task.</a:t>
          </a:r>
        </a:p>
      </dgm:t>
    </dgm:pt>
    <dgm:pt modelId="{F675D089-E0A7-42BE-895B-5A51A9430354}" type="parTrans" cxnId="{4CFF2082-442F-4DCE-8BFD-CA47AC136D5B}">
      <dgm:prSet/>
      <dgm:spPr/>
    </dgm:pt>
    <dgm:pt modelId="{AE34C6D2-F9B6-48A1-B2FE-85BE06BD9A15}" type="sibTrans" cxnId="{4CFF2082-442F-4DCE-8BFD-CA47AC136D5B}">
      <dgm:prSet/>
      <dgm:spPr/>
    </dgm:pt>
    <dgm:pt modelId="{8E584D60-7829-4BC1-9BC9-70BC5D67C22C}">
      <dgm:prSet custT="1"/>
      <dgm:spPr/>
      <dgm:t>
        <a:bodyPr/>
        <a:lstStyle/>
        <a:p>
          <a:pPr marL="171450" lvl="1" indent="-171450" algn="l" defTabSz="711200">
            <a:lnSpc>
              <a:spcPct val="90000"/>
            </a:lnSpc>
            <a:spcBef>
              <a:spcPct val="0"/>
            </a:spcBef>
            <a:spcAft>
              <a:spcPct val="15000"/>
            </a:spcAft>
          </a:pPr>
          <a:r>
            <a:rPr lang="en-AU" sz="1600" kern="1200" dirty="0">
              <a:solidFill>
                <a:prstClr val="black">
                  <a:hueOff val="0"/>
                  <a:satOff val="0"/>
                  <a:lumOff val="0"/>
                  <a:alphaOff val="0"/>
                </a:prstClr>
              </a:solidFill>
              <a:latin typeface="Calibri" panose="020F0502020204030204"/>
              <a:ea typeface="+mn-ea"/>
              <a:cs typeface="+mn-cs"/>
            </a:rPr>
            <a:t>Ensure all plans, work instructions SHMS documentation submitted for the task is validated.</a:t>
          </a:r>
        </a:p>
      </dgm:t>
    </dgm:pt>
    <dgm:pt modelId="{263EA80F-0854-4755-B0B8-885B1E25B380}" type="parTrans" cxnId="{65D4C954-E5D7-48BC-841D-A18E4021A08B}">
      <dgm:prSet/>
      <dgm:spPr/>
    </dgm:pt>
    <dgm:pt modelId="{EFBD2E05-852E-44D5-99D6-61106A25422D}" type="sibTrans" cxnId="{65D4C954-E5D7-48BC-841D-A18E4021A08B}">
      <dgm:prSet/>
      <dgm:spPr/>
    </dgm:pt>
    <dgm:pt modelId="{5B6381BC-7FF3-4252-A8C3-D70980ACF144}" type="pres">
      <dgm:prSet presAssocID="{3DF41061-068F-4E0E-8FCD-9285615B9D9B}" presName="diagram" presStyleCnt="0">
        <dgm:presLayoutVars>
          <dgm:dir/>
          <dgm:animLvl val="lvl"/>
          <dgm:resizeHandles val="exact"/>
        </dgm:presLayoutVars>
      </dgm:prSet>
      <dgm:spPr/>
    </dgm:pt>
    <dgm:pt modelId="{20BA0BD2-ED16-429E-B24D-82F3019A50A3}" type="pres">
      <dgm:prSet presAssocID="{8DBC36DB-48B1-40D6-9F13-EF537E81A425}" presName="compNode" presStyleCnt="0"/>
      <dgm:spPr/>
    </dgm:pt>
    <dgm:pt modelId="{7B261650-9284-41DC-94BC-64BFCAA97DCC}" type="pres">
      <dgm:prSet presAssocID="{8DBC36DB-48B1-40D6-9F13-EF537E81A425}" presName="childRect" presStyleLbl="bgAcc1" presStyleIdx="0" presStyleCnt="3" custScaleY="104720" custLinFactNeighborX="5736">
        <dgm:presLayoutVars>
          <dgm:bulletEnabled val="1"/>
        </dgm:presLayoutVars>
      </dgm:prSet>
      <dgm:spPr/>
    </dgm:pt>
    <dgm:pt modelId="{4080FDF4-B72C-47CF-A488-F595D604AFEB}" type="pres">
      <dgm:prSet presAssocID="{8DBC36DB-48B1-40D6-9F13-EF537E81A425}" presName="parentText" presStyleLbl="node1" presStyleIdx="0" presStyleCnt="0">
        <dgm:presLayoutVars>
          <dgm:chMax val="0"/>
          <dgm:bulletEnabled val="1"/>
        </dgm:presLayoutVars>
      </dgm:prSet>
      <dgm:spPr/>
    </dgm:pt>
    <dgm:pt modelId="{1F9A7402-A62E-4324-9F4F-AFAB95412106}" type="pres">
      <dgm:prSet presAssocID="{8DBC36DB-48B1-40D6-9F13-EF537E81A425}" presName="parentRect" presStyleLbl="alignNode1" presStyleIdx="0" presStyleCnt="3" custLinFactNeighborX="5736"/>
      <dgm:spPr/>
    </dgm:pt>
    <dgm:pt modelId="{53EB85EF-1C38-4291-A4F2-FBF44BAD5F2C}" type="pres">
      <dgm:prSet presAssocID="{8DBC36DB-48B1-40D6-9F13-EF537E81A425}" presName="adorn" presStyleLbl="fgAccFollowNode1" presStyleIdx="0" presStyleCnt="3" custLinFactNeighborX="1641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07D585B2-C4FA-4FD2-88D2-0D13F326B162}" type="pres">
      <dgm:prSet presAssocID="{E2640A76-712F-4DA4-AA02-8358B045AC65}" presName="sibTrans" presStyleLbl="sibTrans2D1" presStyleIdx="0" presStyleCnt="0"/>
      <dgm:spPr/>
    </dgm:pt>
    <dgm:pt modelId="{A0467DDC-A575-43C4-B38D-2F67E1563F01}" type="pres">
      <dgm:prSet presAssocID="{E63F3FC2-3944-4F99-B29A-64DB3263685D}" presName="compNode" presStyleCnt="0"/>
      <dgm:spPr/>
    </dgm:pt>
    <dgm:pt modelId="{991808E5-1320-4C2C-AA3C-25573115E166}" type="pres">
      <dgm:prSet presAssocID="{E63F3FC2-3944-4F99-B29A-64DB3263685D}" presName="childRect" presStyleLbl="bgAcc1" presStyleIdx="1" presStyleCnt="3" custScaleY="108951" custLinFactNeighborX="2213" custLinFactNeighborY="0">
        <dgm:presLayoutVars>
          <dgm:bulletEnabled val="1"/>
        </dgm:presLayoutVars>
      </dgm:prSet>
      <dgm:spPr/>
    </dgm:pt>
    <dgm:pt modelId="{7D0DB544-2006-4282-BF2D-43FA22A78FAA}" type="pres">
      <dgm:prSet presAssocID="{E63F3FC2-3944-4F99-B29A-64DB3263685D}" presName="parentText" presStyleLbl="node1" presStyleIdx="0" presStyleCnt="0">
        <dgm:presLayoutVars>
          <dgm:chMax val="0"/>
          <dgm:bulletEnabled val="1"/>
        </dgm:presLayoutVars>
      </dgm:prSet>
      <dgm:spPr/>
    </dgm:pt>
    <dgm:pt modelId="{97BF4825-2D53-445C-BF36-625C2530A6E8}" type="pres">
      <dgm:prSet presAssocID="{E63F3FC2-3944-4F99-B29A-64DB3263685D}" presName="parentRect" presStyleLbl="alignNode1" presStyleIdx="1" presStyleCnt="3" custLinFactNeighborX="1912"/>
      <dgm:spPr/>
    </dgm:pt>
    <dgm:pt modelId="{C2F66397-53CD-435D-ABEF-064B9969CD1A}" type="pres">
      <dgm:prSet presAssocID="{E63F3FC2-3944-4F99-B29A-64DB3263685D}" presName="adorn" presStyleLbl="fgAccFollowNode1" presStyleIdx="1" presStyleCnt="3" custLinFactNeighborX="547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2FA6B34-DBA4-4276-B512-AF942B21AADF}" type="pres">
      <dgm:prSet presAssocID="{9D073DD3-8FC6-4BEE-9EF9-E7BFD566A0CE}" presName="sibTrans" presStyleLbl="sibTrans2D1" presStyleIdx="0" presStyleCnt="0"/>
      <dgm:spPr/>
    </dgm:pt>
    <dgm:pt modelId="{8BA7DC58-5FBA-4A4A-91E9-20B25695F782}" type="pres">
      <dgm:prSet presAssocID="{7C767949-0DAF-48D4-9A7E-CB4264329E76}" presName="compNode" presStyleCnt="0"/>
      <dgm:spPr/>
    </dgm:pt>
    <dgm:pt modelId="{3F9F8C5A-5736-41DC-A4E1-D9DD4CD3BB96}" type="pres">
      <dgm:prSet presAssocID="{7C767949-0DAF-48D4-9A7E-CB4264329E76}" presName="childRect" presStyleLbl="bgAcc1" presStyleIdx="2" presStyleCnt="3" custScaleY="115192" custLinFactNeighborX="-1808" custLinFactNeighborY="3634">
        <dgm:presLayoutVars>
          <dgm:bulletEnabled val="1"/>
        </dgm:presLayoutVars>
      </dgm:prSet>
      <dgm:spPr/>
    </dgm:pt>
    <dgm:pt modelId="{7F8D31C9-4398-4EC5-9173-EB3DC7E17166}" type="pres">
      <dgm:prSet presAssocID="{7C767949-0DAF-48D4-9A7E-CB4264329E76}" presName="parentText" presStyleLbl="node1" presStyleIdx="0" presStyleCnt="0">
        <dgm:presLayoutVars>
          <dgm:chMax val="0"/>
          <dgm:bulletEnabled val="1"/>
        </dgm:presLayoutVars>
      </dgm:prSet>
      <dgm:spPr/>
    </dgm:pt>
    <dgm:pt modelId="{7AF47B5C-9D51-4E7A-A1D2-D9B875DE9320}" type="pres">
      <dgm:prSet presAssocID="{7C767949-0DAF-48D4-9A7E-CB4264329E76}" presName="parentRect" presStyleLbl="alignNode1" presStyleIdx="2" presStyleCnt="3"/>
      <dgm:spPr/>
    </dgm:pt>
    <dgm:pt modelId="{9656A9C2-6CE7-4A12-9650-DE8EE6814E00}" type="pres">
      <dgm:prSet presAssocID="{7C767949-0DAF-48D4-9A7E-CB4264329E76}" presName="adorn" presStyleLbl="fgAccFollow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26A82B0B-2335-4F00-A1FC-C3FAD323A904}" type="presOf" srcId="{4E88DA57-185E-40EE-B711-DE14EE57DDC4}" destId="{3F9F8C5A-5736-41DC-A4E1-D9DD4CD3BB96}" srcOrd="0" destOrd="1" presId="urn:microsoft.com/office/officeart/2005/8/layout/bList2"/>
    <dgm:cxn modelId="{A52C2B11-C3B4-466E-B314-1A5526C1B89C}" type="presOf" srcId="{9D073DD3-8FC6-4BEE-9EF9-E7BFD566A0CE}" destId="{F2FA6B34-DBA4-4276-B512-AF942B21AADF}" srcOrd="0" destOrd="0" presId="urn:microsoft.com/office/officeart/2005/8/layout/bList2"/>
    <dgm:cxn modelId="{15786714-34DF-44AF-88AB-CB1A5262AD34}" srcId="{7C767949-0DAF-48D4-9A7E-CB4264329E76}" destId="{D86C07FA-D94C-4DF4-B9D6-C02708F44B4B}" srcOrd="0" destOrd="0" parTransId="{21D48E41-ABFC-4B1A-8FBA-3D491DE436B2}" sibTransId="{70728C96-05BF-4E67-9460-9B68310877AB}"/>
    <dgm:cxn modelId="{ABF17E16-31B9-4A70-9B69-78925E71E248}" srcId="{7C767949-0DAF-48D4-9A7E-CB4264329E76}" destId="{DE02D76A-6350-4395-AC03-B3DF6142160B}" srcOrd="5" destOrd="0" parTransId="{115F1FDE-543F-4FF6-BC12-4718EE05F8F3}" sibTransId="{1CADF389-E180-47C9-8493-23FB661FB9EA}"/>
    <dgm:cxn modelId="{B4E44F29-08CB-445D-AF4C-1DEE7AE754DF}" type="presOf" srcId="{8E584D60-7829-4BC1-9BC9-70BC5D67C22C}" destId="{3F9F8C5A-5736-41DC-A4E1-D9DD4CD3BB96}" srcOrd="0" destOrd="2" presId="urn:microsoft.com/office/officeart/2005/8/layout/bList2"/>
    <dgm:cxn modelId="{6B30D233-2351-424B-80B4-94083F3EFF83}" type="presOf" srcId="{302247D1-4099-40A2-AB42-236714CFB3C2}" destId="{991808E5-1320-4C2C-AA3C-25573115E166}" srcOrd="0" destOrd="3" presId="urn:microsoft.com/office/officeart/2005/8/layout/bList2"/>
    <dgm:cxn modelId="{C25B2035-70C8-4D53-842F-18466082663D}" srcId="{7C767949-0DAF-48D4-9A7E-CB4264329E76}" destId="{9A3100CB-0447-4237-840D-A596ED213D69}" srcOrd="3" destOrd="0" parTransId="{A2F87D87-E8ED-43D0-84ED-EC5803C9DD56}" sibTransId="{777A5CA2-8798-4125-B855-18800D30F369}"/>
    <dgm:cxn modelId="{8114FD36-1463-421C-A40D-CE05FC139E84}" srcId="{3DF41061-068F-4E0E-8FCD-9285615B9D9B}" destId="{8DBC36DB-48B1-40D6-9F13-EF537E81A425}" srcOrd="0" destOrd="0" parTransId="{4195700E-DFF3-4A0E-87E5-C5F1799857DC}" sibTransId="{E2640A76-712F-4DA4-AA02-8358B045AC65}"/>
    <dgm:cxn modelId="{78D8AF60-B07E-4AEA-8FE0-09B12E9213A7}" srcId="{E63F3FC2-3944-4F99-B29A-64DB3263685D}" destId="{302247D1-4099-40A2-AB42-236714CFB3C2}" srcOrd="3" destOrd="0" parTransId="{5419DD3A-EF9D-4F29-B0B4-3FE8D003A8B7}" sibTransId="{50C6AD2B-8813-4C4F-AB41-938ABA19618F}"/>
    <dgm:cxn modelId="{E5211062-53A0-4CA7-B654-68FF9CC87D40}" type="presOf" srcId="{27CCE1F7-3A73-4B1D-9D7D-218FD8A9306B}" destId="{7B261650-9284-41DC-94BC-64BFCAA97DCC}" srcOrd="0" destOrd="0" presId="urn:microsoft.com/office/officeart/2005/8/layout/bList2"/>
    <dgm:cxn modelId="{4C07E768-5275-4AD5-8CED-7425CF23A490}" type="presOf" srcId="{9A3100CB-0447-4237-840D-A596ED213D69}" destId="{3F9F8C5A-5736-41DC-A4E1-D9DD4CD3BB96}" srcOrd="0" destOrd="3" presId="urn:microsoft.com/office/officeart/2005/8/layout/bList2"/>
    <dgm:cxn modelId="{CCA99A49-6EFB-4352-A945-EB501B944000}" srcId="{E63F3FC2-3944-4F99-B29A-64DB3263685D}" destId="{CC494B61-418D-4476-8BF0-0A0C730052C8}" srcOrd="2" destOrd="0" parTransId="{74BD48F7-58AB-488D-925D-00F6D50418D2}" sibTransId="{804982B5-A3D4-4FDC-AE28-2914177B1C34}"/>
    <dgm:cxn modelId="{B0F96B4A-EED7-4316-8B72-6EC2D3AB50DB}" type="presOf" srcId="{8DBC36DB-48B1-40D6-9F13-EF537E81A425}" destId="{4080FDF4-B72C-47CF-A488-F595D604AFEB}" srcOrd="0" destOrd="0" presId="urn:microsoft.com/office/officeart/2005/8/layout/bList2"/>
    <dgm:cxn modelId="{65D4C954-E5D7-48BC-841D-A18E4021A08B}" srcId="{7C767949-0DAF-48D4-9A7E-CB4264329E76}" destId="{8E584D60-7829-4BC1-9BC9-70BC5D67C22C}" srcOrd="2" destOrd="0" parTransId="{263EA80F-0854-4755-B0B8-885B1E25B380}" sibTransId="{EFBD2E05-852E-44D5-99D6-61106A25422D}"/>
    <dgm:cxn modelId="{9DBDFA79-4D8F-4BC0-A438-48E920EC3625}" type="presOf" srcId="{2DCDD04C-7A15-44A6-A435-2D522D90C4CA}" destId="{3F9F8C5A-5736-41DC-A4E1-D9DD4CD3BB96}" srcOrd="0" destOrd="4" presId="urn:microsoft.com/office/officeart/2005/8/layout/bList2"/>
    <dgm:cxn modelId="{F33E1C7C-DAC6-47F7-A77E-BDEA91546783}" srcId="{8DBC36DB-48B1-40D6-9F13-EF537E81A425}" destId="{DB29B8FD-C071-4F9B-A779-F2D7DBC233D6}" srcOrd="2" destOrd="0" parTransId="{4EE7C001-1412-47EC-9759-C47EA6B9D1AD}" sibTransId="{7B62689D-4A69-4AE1-AEB0-4972CC43CD45}"/>
    <dgm:cxn modelId="{4CFF2082-442F-4DCE-8BFD-CA47AC136D5B}" srcId="{7C767949-0DAF-48D4-9A7E-CB4264329E76}" destId="{4E88DA57-185E-40EE-B711-DE14EE57DDC4}" srcOrd="1" destOrd="0" parTransId="{F675D089-E0A7-42BE-895B-5A51A9430354}" sibTransId="{AE34C6D2-F9B6-48A1-B2FE-85BE06BD9A15}"/>
    <dgm:cxn modelId="{235E658B-73D1-4707-89EC-4C928232CD7B}" srcId="{E63F3FC2-3944-4F99-B29A-64DB3263685D}" destId="{55396E61-B0D5-4CC0-8B3D-B7CC23BC1059}" srcOrd="1" destOrd="0" parTransId="{F0BDAFBB-3012-4F95-9BD5-BF18C8F49C7D}" sibTransId="{6ED82587-1386-4E9B-94D4-23EDDA946A55}"/>
    <dgm:cxn modelId="{9868008D-C58F-4A07-9169-3320D345A0EC}" type="presOf" srcId="{A6251955-455B-4708-BA18-6CAE50ACF089}" destId="{7B261650-9284-41DC-94BC-64BFCAA97DCC}" srcOrd="0" destOrd="1" presId="urn:microsoft.com/office/officeart/2005/8/layout/bList2"/>
    <dgm:cxn modelId="{82284493-761D-486A-982D-3403BBE446E7}" type="presOf" srcId="{DB29B8FD-C071-4F9B-A779-F2D7DBC233D6}" destId="{7B261650-9284-41DC-94BC-64BFCAA97DCC}" srcOrd="0" destOrd="2" presId="urn:microsoft.com/office/officeart/2005/8/layout/bList2"/>
    <dgm:cxn modelId="{E7F47D9D-FD61-4CC1-8234-F6E959481B85}" srcId="{7C767949-0DAF-48D4-9A7E-CB4264329E76}" destId="{2DCDD04C-7A15-44A6-A435-2D522D90C4CA}" srcOrd="4" destOrd="0" parTransId="{3D88DB19-DE9F-4628-9712-8E1520FFF25D}" sibTransId="{7523B4C8-37F4-49B2-9694-7E9529049C90}"/>
    <dgm:cxn modelId="{3503E9A2-6761-4CB9-8FA5-4C1C275E325F}" type="presOf" srcId="{3DF41061-068F-4E0E-8FCD-9285615B9D9B}" destId="{5B6381BC-7FF3-4252-A8C3-D70980ACF144}" srcOrd="0" destOrd="0" presId="urn:microsoft.com/office/officeart/2005/8/layout/bList2"/>
    <dgm:cxn modelId="{38678CA5-E4D3-483B-88F8-5A77F4F0BC75}" type="presOf" srcId="{CC494B61-418D-4476-8BF0-0A0C730052C8}" destId="{991808E5-1320-4C2C-AA3C-25573115E166}" srcOrd="0" destOrd="2" presId="urn:microsoft.com/office/officeart/2005/8/layout/bList2"/>
    <dgm:cxn modelId="{88C2C8A9-BF07-4A1F-8D5A-76A9D2B946B1}" type="presOf" srcId="{D86C07FA-D94C-4DF4-B9D6-C02708F44B4B}" destId="{3F9F8C5A-5736-41DC-A4E1-D9DD4CD3BB96}" srcOrd="0" destOrd="0" presId="urn:microsoft.com/office/officeart/2005/8/layout/bList2"/>
    <dgm:cxn modelId="{C743CCB1-6055-4C08-834E-1615A415F7E6}" type="presOf" srcId="{7C767949-0DAF-48D4-9A7E-CB4264329E76}" destId="{7AF47B5C-9D51-4E7A-A1D2-D9B875DE9320}" srcOrd="1" destOrd="0" presId="urn:microsoft.com/office/officeart/2005/8/layout/bList2"/>
    <dgm:cxn modelId="{B7C145BB-04E9-457E-9422-F345F2AE8AFE}" type="presOf" srcId="{7C767949-0DAF-48D4-9A7E-CB4264329E76}" destId="{7F8D31C9-4398-4EC5-9173-EB3DC7E17166}" srcOrd="0" destOrd="0" presId="urn:microsoft.com/office/officeart/2005/8/layout/bList2"/>
    <dgm:cxn modelId="{F1B821E0-086F-47F8-8D4B-1A2C6E3F2CC4}" type="presOf" srcId="{E2640A76-712F-4DA4-AA02-8358B045AC65}" destId="{07D585B2-C4FA-4FD2-88D2-0D13F326B162}" srcOrd="0" destOrd="0" presId="urn:microsoft.com/office/officeart/2005/8/layout/bList2"/>
    <dgm:cxn modelId="{99CF39C1-D559-4C9F-A6BB-C956C250103F}" srcId="{3DF41061-068F-4E0E-8FCD-9285615B9D9B}" destId="{E63F3FC2-3944-4F99-B29A-64DB3263685D}" srcOrd="1" destOrd="0" parTransId="{90B1D5FE-9C8F-45DC-A3BC-EB2144F6CFE6}" sibTransId="{9D073DD3-8FC6-4BEE-9EF9-E7BFD566A0CE}"/>
    <dgm:cxn modelId="{7AC4D7C4-C007-4D49-891B-F731B99099C2}" srcId="{E63F3FC2-3944-4F99-B29A-64DB3263685D}" destId="{B01900EC-DAC4-45FC-9FF9-D5E30000297E}" srcOrd="0" destOrd="0" parTransId="{2363C197-8C41-4238-BE10-00ACEDF962BB}" sibTransId="{E146CD01-C98E-45BC-BADA-B8C92189AB2A}"/>
    <dgm:cxn modelId="{747B31E9-50D6-453A-8276-219986E34D52}" srcId="{3DF41061-068F-4E0E-8FCD-9285615B9D9B}" destId="{7C767949-0DAF-48D4-9A7E-CB4264329E76}" srcOrd="2" destOrd="0" parTransId="{EA67D5BD-9315-4405-B0B8-819E19EB49BD}" sibTransId="{0CFF758F-8ED9-478A-B22E-EE300343D83E}"/>
    <dgm:cxn modelId="{DA18A9CA-0CC4-4BEF-BE53-994773E0B33C}" srcId="{8DBC36DB-48B1-40D6-9F13-EF537E81A425}" destId="{6C75949B-0FD6-4430-8B40-984EE0AEDE3D}" srcOrd="3" destOrd="0" parTransId="{C8FC1DD1-03CD-4DCA-9CD6-2F6B3A8CA7AC}" sibTransId="{FD89A390-1132-4CCF-8DAE-A066D46AAE4E}"/>
    <dgm:cxn modelId="{70D8D0EE-71E7-43B1-8E15-BA51D1451C82}" type="presOf" srcId="{55396E61-B0D5-4CC0-8B3D-B7CC23BC1059}" destId="{991808E5-1320-4C2C-AA3C-25573115E166}" srcOrd="0" destOrd="1" presId="urn:microsoft.com/office/officeart/2005/8/layout/bList2"/>
    <dgm:cxn modelId="{FAD1D4F2-27ED-47DA-B8C1-A3F5F7276E28}" srcId="{8DBC36DB-48B1-40D6-9F13-EF537E81A425}" destId="{A6251955-455B-4708-BA18-6CAE50ACF089}" srcOrd="1" destOrd="0" parTransId="{A24183D8-5138-4404-A4D3-4DF05193F345}" sibTransId="{C6B876FB-A432-49FA-9072-AE1017B50228}"/>
    <dgm:cxn modelId="{1B90F3F4-90EB-422C-A82F-8FFB6F2192BA}" type="presOf" srcId="{8DBC36DB-48B1-40D6-9F13-EF537E81A425}" destId="{1F9A7402-A62E-4324-9F4F-AFAB95412106}" srcOrd="1" destOrd="0" presId="urn:microsoft.com/office/officeart/2005/8/layout/bList2"/>
    <dgm:cxn modelId="{1F45DEF4-FBAD-4ED3-9D8B-FA2962E12BCB}" type="presOf" srcId="{B01900EC-DAC4-45FC-9FF9-D5E30000297E}" destId="{991808E5-1320-4C2C-AA3C-25573115E166}" srcOrd="0" destOrd="0" presId="urn:microsoft.com/office/officeart/2005/8/layout/bList2"/>
    <dgm:cxn modelId="{A70EC9D8-8A86-4812-90A8-0D398C098830}" type="presOf" srcId="{DE02D76A-6350-4395-AC03-B3DF6142160B}" destId="{3F9F8C5A-5736-41DC-A4E1-D9DD4CD3BB96}" srcOrd="0" destOrd="5" presId="urn:microsoft.com/office/officeart/2005/8/layout/bList2"/>
    <dgm:cxn modelId="{50E8C9F8-3019-40BD-99BA-FF4F0E272B39}" type="presOf" srcId="{E63F3FC2-3944-4F99-B29A-64DB3263685D}" destId="{97BF4825-2D53-445C-BF36-625C2530A6E8}" srcOrd="1" destOrd="0" presId="urn:microsoft.com/office/officeart/2005/8/layout/bList2"/>
    <dgm:cxn modelId="{FC080BDA-025D-4375-8145-2ED953CA306F}" type="presOf" srcId="{6C75949B-0FD6-4430-8B40-984EE0AEDE3D}" destId="{7B261650-9284-41DC-94BC-64BFCAA97DCC}" srcOrd="0" destOrd="3" presId="urn:microsoft.com/office/officeart/2005/8/layout/bList2"/>
    <dgm:cxn modelId="{9437D9DD-C115-41B7-BBF6-F4FC49F051E1}" srcId="{8DBC36DB-48B1-40D6-9F13-EF537E81A425}" destId="{27CCE1F7-3A73-4B1D-9D7D-218FD8A9306B}" srcOrd="0" destOrd="0" parTransId="{1E8D36D7-A744-4BC5-A071-EF2548A5D2FD}" sibTransId="{3D9A9810-5CE7-40FE-9D16-D8B29A8C47AE}"/>
    <dgm:cxn modelId="{AE3D2CFF-1591-413F-9879-073E0ADB9321}" type="presOf" srcId="{E63F3FC2-3944-4F99-B29A-64DB3263685D}" destId="{7D0DB544-2006-4282-BF2D-43FA22A78FAA}" srcOrd="0" destOrd="0" presId="urn:microsoft.com/office/officeart/2005/8/layout/bList2"/>
    <dgm:cxn modelId="{D1DA7BCD-9CC9-4C3D-B2CF-6D84A1A0D3C4}" type="presParOf" srcId="{5B6381BC-7FF3-4252-A8C3-D70980ACF144}" destId="{20BA0BD2-ED16-429E-B24D-82F3019A50A3}" srcOrd="0" destOrd="0" presId="urn:microsoft.com/office/officeart/2005/8/layout/bList2"/>
    <dgm:cxn modelId="{D6D2A550-7A79-4B74-A5E4-F1B1EAA4F755}" type="presParOf" srcId="{20BA0BD2-ED16-429E-B24D-82F3019A50A3}" destId="{7B261650-9284-41DC-94BC-64BFCAA97DCC}" srcOrd="0" destOrd="0" presId="urn:microsoft.com/office/officeart/2005/8/layout/bList2"/>
    <dgm:cxn modelId="{67DABA86-15B4-4621-AE21-FD78A2F44F61}" type="presParOf" srcId="{20BA0BD2-ED16-429E-B24D-82F3019A50A3}" destId="{4080FDF4-B72C-47CF-A488-F595D604AFEB}" srcOrd="1" destOrd="0" presId="urn:microsoft.com/office/officeart/2005/8/layout/bList2"/>
    <dgm:cxn modelId="{443401F8-EEFA-4AC1-B1CB-E74AC7E9C2E0}" type="presParOf" srcId="{20BA0BD2-ED16-429E-B24D-82F3019A50A3}" destId="{1F9A7402-A62E-4324-9F4F-AFAB95412106}" srcOrd="2" destOrd="0" presId="urn:microsoft.com/office/officeart/2005/8/layout/bList2"/>
    <dgm:cxn modelId="{D35AD7D3-39A8-48CA-98F1-6DB2AC684B1C}" type="presParOf" srcId="{20BA0BD2-ED16-429E-B24D-82F3019A50A3}" destId="{53EB85EF-1C38-4291-A4F2-FBF44BAD5F2C}" srcOrd="3" destOrd="0" presId="urn:microsoft.com/office/officeart/2005/8/layout/bList2"/>
    <dgm:cxn modelId="{85C5FA69-66C1-423B-9399-E0534124D9B6}" type="presParOf" srcId="{5B6381BC-7FF3-4252-A8C3-D70980ACF144}" destId="{07D585B2-C4FA-4FD2-88D2-0D13F326B162}" srcOrd="1" destOrd="0" presId="urn:microsoft.com/office/officeart/2005/8/layout/bList2"/>
    <dgm:cxn modelId="{2860505F-554D-4FAA-8F55-374D4E0909AB}" type="presParOf" srcId="{5B6381BC-7FF3-4252-A8C3-D70980ACF144}" destId="{A0467DDC-A575-43C4-B38D-2F67E1563F01}" srcOrd="2" destOrd="0" presId="urn:microsoft.com/office/officeart/2005/8/layout/bList2"/>
    <dgm:cxn modelId="{3B99266B-21FA-4523-BC52-0998A2C8D71C}" type="presParOf" srcId="{A0467DDC-A575-43C4-B38D-2F67E1563F01}" destId="{991808E5-1320-4C2C-AA3C-25573115E166}" srcOrd="0" destOrd="0" presId="urn:microsoft.com/office/officeart/2005/8/layout/bList2"/>
    <dgm:cxn modelId="{4DD6DE0C-11DE-4169-B929-556EBD917217}" type="presParOf" srcId="{A0467DDC-A575-43C4-B38D-2F67E1563F01}" destId="{7D0DB544-2006-4282-BF2D-43FA22A78FAA}" srcOrd="1" destOrd="0" presId="urn:microsoft.com/office/officeart/2005/8/layout/bList2"/>
    <dgm:cxn modelId="{8448DF7E-B82F-4DEF-B367-D12FDA5E3BB2}" type="presParOf" srcId="{A0467DDC-A575-43C4-B38D-2F67E1563F01}" destId="{97BF4825-2D53-445C-BF36-625C2530A6E8}" srcOrd="2" destOrd="0" presId="urn:microsoft.com/office/officeart/2005/8/layout/bList2"/>
    <dgm:cxn modelId="{1E572407-A880-421A-9B93-6DFC06E2C282}" type="presParOf" srcId="{A0467DDC-A575-43C4-B38D-2F67E1563F01}" destId="{C2F66397-53CD-435D-ABEF-064B9969CD1A}" srcOrd="3" destOrd="0" presId="urn:microsoft.com/office/officeart/2005/8/layout/bList2"/>
    <dgm:cxn modelId="{7418BFBC-9D8C-4BC7-95CC-A29EEA8278C4}" type="presParOf" srcId="{5B6381BC-7FF3-4252-A8C3-D70980ACF144}" destId="{F2FA6B34-DBA4-4276-B512-AF942B21AADF}" srcOrd="3" destOrd="0" presId="urn:microsoft.com/office/officeart/2005/8/layout/bList2"/>
    <dgm:cxn modelId="{7BCECA76-FAAF-4D68-B709-71318FE50CD6}" type="presParOf" srcId="{5B6381BC-7FF3-4252-A8C3-D70980ACF144}" destId="{8BA7DC58-5FBA-4A4A-91E9-20B25695F782}" srcOrd="4" destOrd="0" presId="urn:microsoft.com/office/officeart/2005/8/layout/bList2"/>
    <dgm:cxn modelId="{3EA34298-BA3E-4009-B7D6-471A9EAD9D6F}" type="presParOf" srcId="{8BA7DC58-5FBA-4A4A-91E9-20B25695F782}" destId="{3F9F8C5A-5736-41DC-A4E1-D9DD4CD3BB96}" srcOrd="0" destOrd="0" presId="urn:microsoft.com/office/officeart/2005/8/layout/bList2"/>
    <dgm:cxn modelId="{C71A3218-E9D0-44F2-8331-46BEA97BB47F}" type="presParOf" srcId="{8BA7DC58-5FBA-4A4A-91E9-20B25695F782}" destId="{7F8D31C9-4398-4EC5-9173-EB3DC7E17166}" srcOrd="1" destOrd="0" presId="urn:microsoft.com/office/officeart/2005/8/layout/bList2"/>
    <dgm:cxn modelId="{16151831-AA94-42C6-8383-F3343013ECE4}" type="presParOf" srcId="{8BA7DC58-5FBA-4A4A-91E9-20B25695F782}" destId="{7AF47B5C-9D51-4E7A-A1D2-D9B875DE9320}" srcOrd="2" destOrd="0" presId="urn:microsoft.com/office/officeart/2005/8/layout/bList2"/>
    <dgm:cxn modelId="{B6862A7B-55C8-419E-9E00-C8D56E09D36C}" type="presParOf" srcId="{8BA7DC58-5FBA-4A4A-91E9-20B25695F782}" destId="{9656A9C2-6CE7-4A12-9650-DE8EE6814E0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F41061-068F-4E0E-8FCD-9285615B9D9B}"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8DBC36DB-48B1-40D6-9F13-EF537E81A425}">
      <dgm:prSet/>
      <dgm:spPr/>
      <dgm:t>
        <a:bodyPr/>
        <a:lstStyle/>
        <a:p>
          <a:r>
            <a:rPr lang="en-AU" dirty="0"/>
            <a:t>Site Senior Executive</a:t>
          </a:r>
        </a:p>
      </dgm:t>
    </dgm:pt>
    <dgm:pt modelId="{4195700E-DFF3-4A0E-87E5-C5F1799857DC}" type="parTrans" cxnId="{8114FD36-1463-421C-A40D-CE05FC139E84}">
      <dgm:prSet/>
      <dgm:spPr/>
      <dgm:t>
        <a:bodyPr/>
        <a:lstStyle/>
        <a:p>
          <a:endParaRPr lang="en-AU"/>
        </a:p>
      </dgm:t>
    </dgm:pt>
    <dgm:pt modelId="{E2640A76-712F-4DA4-AA02-8358B045AC65}" type="sibTrans" cxnId="{8114FD36-1463-421C-A40D-CE05FC139E84}">
      <dgm:prSet/>
      <dgm:spPr/>
      <dgm:t>
        <a:bodyPr/>
        <a:lstStyle/>
        <a:p>
          <a:endParaRPr lang="en-AU"/>
        </a:p>
      </dgm:t>
    </dgm:pt>
    <dgm:pt modelId="{6C75949B-0FD6-4430-8B40-984EE0AEDE3D}">
      <dgm:prSet/>
      <dgm:spPr/>
      <dgm:t>
        <a:bodyPr/>
        <a:lstStyle/>
        <a:p>
          <a:endParaRPr lang="en-AU" sz="1300" dirty="0"/>
        </a:p>
      </dgm:t>
    </dgm:pt>
    <dgm:pt modelId="{C8FC1DD1-03CD-4DCA-9CD6-2F6B3A8CA7AC}" type="parTrans" cxnId="{DA18A9CA-0CC4-4BEF-BE53-994773E0B33C}">
      <dgm:prSet/>
      <dgm:spPr/>
      <dgm:t>
        <a:bodyPr/>
        <a:lstStyle/>
        <a:p>
          <a:endParaRPr lang="en-AU"/>
        </a:p>
      </dgm:t>
    </dgm:pt>
    <dgm:pt modelId="{FD89A390-1132-4CCF-8DAE-A066D46AAE4E}" type="sibTrans" cxnId="{DA18A9CA-0CC4-4BEF-BE53-994773E0B33C}">
      <dgm:prSet/>
      <dgm:spPr/>
      <dgm:t>
        <a:bodyPr/>
        <a:lstStyle/>
        <a:p>
          <a:endParaRPr lang="en-AU"/>
        </a:p>
      </dgm:t>
    </dgm:pt>
    <dgm:pt modelId="{E63F3FC2-3944-4F99-B29A-64DB3263685D}">
      <dgm:prSet/>
      <dgm:spPr/>
      <dgm:t>
        <a:bodyPr/>
        <a:lstStyle/>
        <a:p>
          <a:r>
            <a:rPr lang="en-AU" dirty="0"/>
            <a:t>Supervisors </a:t>
          </a:r>
        </a:p>
      </dgm:t>
    </dgm:pt>
    <dgm:pt modelId="{90B1D5FE-9C8F-45DC-A3BC-EB2144F6CFE6}" type="parTrans" cxnId="{99CF39C1-D559-4C9F-A6BB-C956C250103F}">
      <dgm:prSet/>
      <dgm:spPr/>
      <dgm:t>
        <a:bodyPr/>
        <a:lstStyle/>
        <a:p>
          <a:endParaRPr lang="en-AU"/>
        </a:p>
      </dgm:t>
    </dgm:pt>
    <dgm:pt modelId="{9D073DD3-8FC6-4BEE-9EF9-E7BFD566A0CE}" type="sibTrans" cxnId="{99CF39C1-D559-4C9F-A6BB-C956C250103F}">
      <dgm:prSet/>
      <dgm:spPr/>
      <dgm:t>
        <a:bodyPr/>
        <a:lstStyle/>
        <a:p>
          <a:endParaRPr lang="en-AU"/>
        </a:p>
      </dgm:t>
    </dgm:pt>
    <dgm:pt modelId="{7C767949-0DAF-48D4-9A7E-CB4264329E76}">
      <dgm:prSet/>
      <dgm:spPr/>
      <dgm:t>
        <a:bodyPr/>
        <a:lstStyle/>
        <a:p>
          <a:r>
            <a:rPr lang="en-AU" dirty="0"/>
            <a:t>Coal Mine Workers</a:t>
          </a:r>
        </a:p>
      </dgm:t>
    </dgm:pt>
    <dgm:pt modelId="{EA67D5BD-9315-4405-B0B8-819E19EB49BD}" type="parTrans" cxnId="{747B31E9-50D6-453A-8276-219986E34D52}">
      <dgm:prSet/>
      <dgm:spPr/>
      <dgm:t>
        <a:bodyPr/>
        <a:lstStyle/>
        <a:p>
          <a:endParaRPr lang="en-AU"/>
        </a:p>
      </dgm:t>
    </dgm:pt>
    <dgm:pt modelId="{0CFF758F-8ED9-478A-B22E-EE300343D83E}" type="sibTrans" cxnId="{747B31E9-50D6-453A-8276-219986E34D52}">
      <dgm:prSet/>
      <dgm:spPr/>
      <dgm:t>
        <a:bodyPr/>
        <a:lstStyle/>
        <a:p>
          <a:endParaRPr lang="en-AU"/>
        </a:p>
      </dgm:t>
    </dgm:pt>
    <dgm:pt modelId="{DE02D76A-6350-4395-AC03-B3DF6142160B}">
      <dgm:prSet custT="1"/>
      <dgm:spPr/>
      <dgm:t>
        <a:bodyPr/>
        <a:lstStyle/>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dgm:t>
    </dgm:pt>
    <dgm:pt modelId="{115F1FDE-543F-4FF6-BC12-4718EE05F8F3}" type="parTrans" cxnId="{ABF17E16-31B9-4A70-9B69-78925E71E248}">
      <dgm:prSet/>
      <dgm:spPr/>
      <dgm:t>
        <a:bodyPr/>
        <a:lstStyle/>
        <a:p>
          <a:endParaRPr lang="en-AU"/>
        </a:p>
      </dgm:t>
    </dgm:pt>
    <dgm:pt modelId="{1CADF389-E180-47C9-8493-23FB661FB9EA}" type="sibTrans" cxnId="{ABF17E16-31B9-4A70-9B69-78925E71E248}">
      <dgm:prSet/>
      <dgm:spPr/>
      <dgm:t>
        <a:bodyPr/>
        <a:lstStyle/>
        <a:p>
          <a:endParaRPr lang="en-AU"/>
        </a:p>
      </dgm:t>
    </dgm:pt>
    <dgm:pt modelId="{2DCDD04C-7A15-44A6-A435-2D522D90C4CA}">
      <dgm:prSet custT="1"/>
      <dgm:spPr/>
      <dgm:t>
        <a:bodyPr/>
        <a:lstStyle/>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dgm:t>
    </dgm:pt>
    <dgm:pt modelId="{3D88DB19-DE9F-4628-9712-8E1520FFF25D}" type="parTrans" cxnId="{E7F47D9D-FD61-4CC1-8234-F6E959481B85}">
      <dgm:prSet/>
      <dgm:spPr/>
      <dgm:t>
        <a:bodyPr/>
        <a:lstStyle/>
        <a:p>
          <a:endParaRPr lang="en-AU"/>
        </a:p>
      </dgm:t>
    </dgm:pt>
    <dgm:pt modelId="{7523B4C8-37F4-49B2-9694-7E9529049C90}" type="sibTrans" cxnId="{E7F47D9D-FD61-4CC1-8234-F6E959481B85}">
      <dgm:prSet/>
      <dgm:spPr/>
      <dgm:t>
        <a:bodyPr/>
        <a:lstStyle/>
        <a:p>
          <a:endParaRPr lang="en-AU"/>
        </a:p>
      </dgm:t>
    </dgm:pt>
    <dgm:pt modelId="{D86C07FA-D94C-4DF4-B9D6-C02708F44B4B}">
      <dgm:prSet custT="1"/>
      <dgm:spPr/>
      <dgm:t>
        <a:bodyPr/>
        <a:lstStyle/>
        <a:p>
          <a:pPr marL="171450" lvl="1" indent="-171450" algn="l" defTabSz="711200">
            <a:lnSpc>
              <a:spcPct val="90000"/>
            </a:lnSpc>
            <a:spcBef>
              <a:spcPct val="0"/>
            </a:spcBef>
            <a:spcAft>
              <a:spcPct val="15000"/>
            </a:spcAft>
          </a:pPr>
          <a:r>
            <a:rPr lang="en-AU" sz="1600" kern="1200" dirty="0"/>
            <a:t>Ensure pre-start inspections of equipment is effective in identifying potential hazards prior to the operation of mobile plant</a:t>
          </a:r>
          <a:endParaRPr lang="en-AU" sz="1600" kern="1200" dirty="0">
            <a:solidFill>
              <a:prstClr val="black">
                <a:hueOff val="0"/>
                <a:satOff val="0"/>
                <a:lumOff val="0"/>
                <a:alphaOff val="0"/>
              </a:prstClr>
            </a:solidFill>
            <a:latin typeface="Calibri" panose="020F0502020204030204"/>
            <a:ea typeface="+mn-ea"/>
            <a:cs typeface="+mn-cs"/>
          </a:endParaRPr>
        </a:p>
      </dgm:t>
    </dgm:pt>
    <dgm:pt modelId="{21D48E41-ABFC-4B1A-8FBA-3D491DE436B2}" type="parTrans" cxnId="{15786714-34DF-44AF-88AB-CB1A5262AD34}">
      <dgm:prSet/>
      <dgm:spPr/>
      <dgm:t>
        <a:bodyPr/>
        <a:lstStyle/>
        <a:p>
          <a:endParaRPr lang="en-AU"/>
        </a:p>
      </dgm:t>
    </dgm:pt>
    <dgm:pt modelId="{70728C96-05BF-4E67-9460-9B68310877AB}" type="sibTrans" cxnId="{15786714-34DF-44AF-88AB-CB1A5262AD34}">
      <dgm:prSet/>
      <dgm:spPr/>
      <dgm:t>
        <a:bodyPr/>
        <a:lstStyle/>
        <a:p>
          <a:endParaRPr lang="en-AU"/>
        </a:p>
      </dgm:t>
    </dgm:pt>
    <dgm:pt modelId="{302247D1-4099-40A2-AB42-236714CFB3C2}">
      <dgm:prSet/>
      <dgm:spPr/>
      <dgm:t>
        <a:bodyPr/>
        <a:lstStyle/>
        <a:p>
          <a:endParaRPr lang="en-AU" sz="1800" dirty="0">
            <a:solidFill>
              <a:schemeClr val="tx1"/>
            </a:solidFill>
          </a:endParaRPr>
        </a:p>
      </dgm:t>
    </dgm:pt>
    <dgm:pt modelId="{5419DD3A-EF9D-4F29-B0B4-3FE8D003A8B7}" type="parTrans" cxnId="{78D8AF60-B07E-4AEA-8FE0-09B12E9213A7}">
      <dgm:prSet/>
      <dgm:spPr/>
      <dgm:t>
        <a:bodyPr/>
        <a:lstStyle/>
        <a:p>
          <a:endParaRPr lang="en-AU"/>
        </a:p>
      </dgm:t>
    </dgm:pt>
    <dgm:pt modelId="{50C6AD2B-8813-4C4F-AB41-938ABA19618F}" type="sibTrans" cxnId="{78D8AF60-B07E-4AEA-8FE0-09B12E9213A7}">
      <dgm:prSet/>
      <dgm:spPr/>
      <dgm:t>
        <a:bodyPr/>
        <a:lstStyle/>
        <a:p>
          <a:endParaRPr lang="en-AU"/>
        </a:p>
      </dgm:t>
    </dgm:pt>
    <dgm:pt modelId="{9A3100CB-0447-4237-840D-A596ED213D69}">
      <dgm:prSet custT="1"/>
      <dgm:spPr/>
      <dgm:t>
        <a:bodyPr/>
        <a:lstStyle/>
        <a:p>
          <a:pPr marL="171450" lvl="1" indent="-171450" algn="l" defTabSz="711200">
            <a:lnSpc>
              <a:spcPct val="90000"/>
            </a:lnSpc>
            <a:spcBef>
              <a:spcPct val="0"/>
            </a:spcBef>
            <a:spcAft>
              <a:spcPct val="15000"/>
            </a:spcAft>
            <a:buClrTx/>
            <a:buSzTx/>
            <a:buFont typeface="Arial" panose="020B0604020202020204" pitchFamily="34" charset="0"/>
            <a:buChar char="•"/>
          </a:pPr>
          <a:r>
            <a:rPr lang="en-AU" sz="1600" kern="1200" dirty="0"/>
            <a:t>Ensure operators of the plant, as soon as practicable after taking control of the plant, check that the plant’s brakes, steering, lights and any other safety features are functioning properly.</a:t>
          </a:r>
          <a:endParaRPr lang="en-AU" sz="1600" kern="1200" dirty="0">
            <a:solidFill>
              <a:prstClr val="black">
                <a:hueOff val="0"/>
                <a:satOff val="0"/>
                <a:lumOff val="0"/>
                <a:alphaOff val="0"/>
              </a:prstClr>
            </a:solidFill>
            <a:latin typeface="Calibri" panose="020F0502020204030204"/>
            <a:ea typeface="+mn-ea"/>
            <a:cs typeface="+mn-cs"/>
          </a:endParaRPr>
        </a:p>
      </dgm:t>
    </dgm:pt>
    <dgm:pt modelId="{A2F87D87-E8ED-43D0-84ED-EC5803C9DD56}" type="parTrans" cxnId="{C25B2035-70C8-4D53-842F-18466082663D}">
      <dgm:prSet/>
      <dgm:spPr/>
      <dgm:t>
        <a:bodyPr/>
        <a:lstStyle/>
        <a:p>
          <a:endParaRPr lang="en-AU"/>
        </a:p>
      </dgm:t>
    </dgm:pt>
    <dgm:pt modelId="{777A5CA2-8798-4125-B855-18800D30F369}" type="sibTrans" cxnId="{C25B2035-70C8-4D53-842F-18466082663D}">
      <dgm:prSet/>
      <dgm:spPr/>
      <dgm:t>
        <a:bodyPr/>
        <a:lstStyle/>
        <a:p>
          <a:endParaRPr lang="en-AU"/>
        </a:p>
      </dgm:t>
    </dgm:pt>
    <dgm:pt modelId="{CC494B61-418D-4476-8BF0-0A0C730052C8}">
      <dgm:prSet/>
      <dgm:spPr/>
      <dgm:t>
        <a:bodyPr/>
        <a:lstStyle/>
        <a:p>
          <a:endParaRPr lang="en-AU" sz="1800" dirty="0">
            <a:solidFill>
              <a:schemeClr val="tx1"/>
            </a:solidFill>
          </a:endParaRPr>
        </a:p>
      </dgm:t>
    </dgm:pt>
    <dgm:pt modelId="{74BD48F7-58AB-488D-925D-00F6D50418D2}" type="parTrans" cxnId="{CCA99A49-6EFB-4352-A945-EB501B944000}">
      <dgm:prSet/>
      <dgm:spPr/>
      <dgm:t>
        <a:bodyPr/>
        <a:lstStyle/>
        <a:p>
          <a:endParaRPr lang="en-AU"/>
        </a:p>
      </dgm:t>
    </dgm:pt>
    <dgm:pt modelId="{804982B5-A3D4-4FDC-AE28-2914177B1C34}" type="sibTrans" cxnId="{CCA99A49-6EFB-4352-A945-EB501B944000}">
      <dgm:prSet/>
      <dgm:spPr/>
      <dgm:t>
        <a:bodyPr/>
        <a:lstStyle/>
        <a:p>
          <a:endParaRPr lang="en-AU"/>
        </a:p>
      </dgm:t>
    </dgm:pt>
    <dgm:pt modelId="{B01900EC-DAC4-45FC-9FF9-D5E30000297E}">
      <dgm:prSet custT="1"/>
      <dgm:spPr/>
      <dgm:t>
        <a:bodyPr/>
        <a:lstStyle/>
        <a:p>
          <a:r>
            <a:rPr lang="en-AU" sz="1600" dirty="0">
              <a:solidFill>
                <a:schemeClr val="tx1"/>
              </a:solidFill>
            </a:rPr>
            <a:t>Ensure personnel under your control adhere to the mines SHMS for electrical and mechanical equipment used for inspecting, testing and maintaining the safe operation of plant at the mine for using  equipment safely and maintaining equipment in accordance with its specification</a:t>
          </a:r>
        </a:p>
      </dgm:t>
    </dgm:pt>
    <dgm:pt modelId="{2363C197-8C41-4238-BE10-00ACEDF962BB}" type="parTrans" cxnId="{7AC4D7C4-C007-4D49-891B-F731B99099C2}">
      <dgm:prSet/>
      <dgm:spPr/>
      <dgm:t>
        <a:bodyPr/>
        <a:lstStyle/>
        <a:p>
          <a:endParaRPr lang="en-AU"/>
        </a:p>
      </dgm:t>
    </dgm:pt>
    <dgm:pt modelId="{E146CD01-C98E-45BC-BADA-B8C92189AB2A}" type="sibTrans" cxnId="{7AC4D7C4-C007-4D49-891B-F731B99099C2}">
      <dgm:prSet/>
      <dgm:spPr/>
      <dgm:t>
        <a:bodyPr/>
        <a:lstStyle/>
        <a:p>
          <a:endParaRPr lang="en-AU"/>
        </a:p>
      </dgm:t>
    </dgm:pt>
    <dgm:pt modelId="{27CCE1F7-3A73-4B1D-9D7D-218FD8A9306B}">
      <dgm:prSet custT="1"/>
      <dgm:spPr/>
      <dgm:t>
        <a:bodyPr/>
        <a:lstStyle/>
        <a:p>
          <a:r>
            <a:rPr lang="en-AU" sz="1600" dirty="0">
              <a:solidFill>
                <a:schemeClr val="tx1"/>
              </a:solidFill>
            </a:rPr>
            <a:t>Review the SHMS for the  introduction to site of mobile plant and where applicable replace adjustable flow control valves on safety circuits with either tamper proof or fixed orifice type valves.  Ensure personnel who operate or maintain specialised equipment have the appropriate training and skillset when conducting task.</a:t>
          </a:r>
        </a:p>
      </dgm:t>
    </dgm:pt>
    <dgm:pt modelId="{1E8D36D7-A744-4BC5-A071-EF2548A5D2FD}" type="parTrans" cxnId="{9437D9DD-C115-41B7-BBF6-F4FC49F051E1}">
      <dgm:prSet/>
      <dgm:spPr/>
      <dgm:t>
        <a:bodyPr/>
        <a:lstStyle/>
        <a:p>
          <a:endParaRPr lang="en-AU"/>
        </a:p>
      </dgm:t>
    </dgm:pt>
    <dgm:pt modelId="{3D9A9810-5CE7-40FE-9D16-D8B29A8C47AE}" type="sibTrans" cxnId="{9437D9DD-C115-41B7-BBF6-F4FC49F051E1}">
      <dgm:prSet/>
      <dgm:spPr/>
      <dgm:t>
        <a:bodyPr/>
        <a:lstStyle/>
        <a:p>
          <a:endParaRPr lang="en-AU"/>
        </a:p>
      </dgm:t>
    </dgm:pt>
    <dgm:pt modelId="{B5BEA70B-73D3-4C46-B8DC-738AE57C8FE7}">
      <dgm:prSet custT="1"/>
      <dgm:spPr/>
      <dgm:t>
        <a:bodyPr/>
        <a:lstStyle/>
        <a:p>
          <a:endParaRPr lang="en-AU" sz="1600" dirty="0">
            <a:solidFill>
              <a:schemeClr val="tx1"/>
            </a:solidFill>
          </a:endParaRPr>
        </a:p>
      </dgm:t>
    </dgm:pt>
    <dgm:pt modelId="{69B701BB-F779-4897-99A8-48F4904BFC78}" type="parTrans" cxnId="{58D0A67B-8FFB-4C9B-9CBD-5A6AF3F9D44B}">
      <dgm:prSet/>
      <dgm:spPr/>
      <dgm:t>
        <a:bodyPr/>
        <a:lstStyle/>
        <a:p>
          <a:endParaRPr lang="en-AU"/>
        </a:p>
      </dgm:t>
    </dgm:pt>
    <dgm:pt modelId="{6A6CF2D7-C93A-45E5-BA74-F301874B03DB}" type="sibTrans" cxnId="{58D0A67B-8FFB-4C9B-9CBD-5A6AF3F9D44B}">
      <dgm:prSet/>
      <dgm:spPr/>
      <dgm:t>
        <a:bodyPr/>
        <a:lstStyle/>
        <a:p>
          <a:endParaRPr lang="en-AU"/>
        </a:p>
      </dgm:t>
    </dgm:pt>
    <dgm:pt modelId="{5B6381BC-7FF3-4252-A8C3-D70980ACF144}" type="pres">
      <dgm:prSet presAssocID="{3DF41061-068F-4E0E-8FCD-9285615B9D9B}" presName="diagram" presStyleCnt="0">
        <dgm:presLayoutVars>
          <dgm:dir/>
          <dgm:animLvl val="lvl"/>
          <dgm:resizeHandles val="exact"/>
        </dgm:presLayoutVars>
      </dgm:prSet>
      <dgm:spPr/>
    </dgm:pt>
    <dgm:pt modelId="{20BA0BD2-ED16-429E-B24D-82F3019A50A3}" type="pres">
      <dgm:prSet presAssocID="{8DBC36DB-48B1-40D6-9F13-EF537E81A425}" presName="compNode" presStyleCnt="0"/>
      <dgm:spPr/>
    </dgm:pt>
    <dgm:pt modelId="{7B261650-9284-41DC-94BC-64BFCAA97DCC}" type="pres">
      <dgm:prSet presAssocID="{8DBC36DB-48B1-40D6-9F13-EF537E81A425}" presName="childRect" presStyleLbl="bgAcc1" presStyleIdx="0" presStyleCnt="3" custScaleX="100722" custScaleY="104720" custLinFactNeighborX="5736">
        <dgm:presLayoutVars>
          <dgm:bulletEnabled val="1"/>
        </dgm:presLayoutVars>
      </dgm:prSet>
      <dgm:spPr/>
    </dgm:pt>
    <dgm:pt modelId="{4080FDF4-B72C-47CF-A488-F595D604AFEB}" type="pres">
      <dgm:prSet presAssocID="{8DBC36DB-48B1-40D6-9F13-EF537E81A425}" presName="parentText" presStyleLbl="node1" presStyleIdx="0" presStyleCnt="0">
        <dgm:presLayoutVars>
          <dgm:chMax val="0"/>
          <dgm:bulletEnabled val="1"/>
        </dgm:presLayoutVars>
      </dgm:prSet>
      <dgm:spPr/>
    </dgm:pt>
    <dgm:pt modelId="{1F9A7402-A62E-4324-9F4F-AFAB95412106}" type="pres">
      <dgm:prSet presAssocID="{8DBC36DB-48B1-40D6-9F13-EF537E81A425}" presName="parentRect" presStyleLbl="alignNode1" presStyleIdx="0" presStyleCnt="3" custLinFactNeighborX="5736"/>
      <dgm:spPr/>
    </dgm:pt>
    <dgm:pt modelId="{53EB85EF-1C38-4291-A4F2-FBF44BAD5F2C}" type="pres">
      <dgm:prSet presAssocID="{8DBC36DB-48B1-40D6-9F13-EF537E81A425}" presName="adorn" presStyleLbl="fgAccFollowNode1" presStyleIdx="0" presStyleCnt="3" custLinFactNeighborX="1641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07D585B2-C4FA-4FD2-88D2-0D13F326B162}" type="pres">
      <dgm:prSet presAssocID="{E2640A76-712F-4DA4-AA02-8358B045AC65}" presName="sibTrans" presStyleLbl="sibTrans2D1" presStyleIdx="0" presStyleCnt="0"/>
      <dgm:spPr/>
    </dgm:pt>
    <dgm:pt modelId="{A0467DDC-A575-43C4-B38D-2F67E1563F01}" type="pres">
      <dgm:prSet presAssocID="{E63F3FC2-3944-4F99-B29A-64DB3263685D}" presName="compNode" presStyleCnt="0"/>
      <dgm:spPr/>
    </dgm:pt>
    <dgm:pt modelId="{991808E5-1320-4C2C-AA3C-25573115E166}" type="pres">
      <dgm:prSet presAssocID="{E63F3FC2-3944-4F99-B29A-64DB3263685D}" presName="childRect" presStyleLbl="bgAcc1" presStyleIdx="1" presStyleCnt="3" custScaleY="108951" custLinFactNeighborX="2213" custLinFactNeighborY="0">
        <dgm:presLayoutVars>
          <dgm:bulletEnabled val="1"/>
        </dgm:presLayoutVars>
      </dgm:prSet>
      <dgm:spPr/>
    </dgm:pt>
    <dgm:pt modelId="{7D0DB544-2006-4282-BF2D-43FA22A78FAA}" type="pres">
      <dgm:prSet presAssocID="{E63F3FC2-3944-4F99-B29A-64DB3263685D}" presName="parentText" presStyleLbl="node1" presStyleIdx="0" presStyleCnt="0">
        <dgm:presLayoutVars>
          <dgm:chMax val="0"/>
          <dgm:bulletEnabled val="1"/>
        </dgm:presLayoutVars>
      </dgm:prSet>
      <dgm:spPr/>
    </dgm:pt>
    <dgm:pt modelId="{97BF4825-2D53-445C-BF36-625C2530A6E8}" type="pres">
      <dgm:prSet presAssocID="{E63F3FC2-3944-4F99-B29A-64DB3263685D}" presName="parentRect" presStyleLbl="alignNode1" presStyleIdx="1" presStyleCnt="3" custLinFactNeighborX="1912"/>
      <dgm:spPr/>
    </dgm:pt>
    <dgm:pt modelId="{C2F66397-53CD-435D-ABEF-064B9969CD1A}" type="pres">
      <dgm:prSet presAssocID="{E63F3FC2-3944-4F99-B29A-64DB3263685D}" presName="adorn" presStyleLbl="fgAccFollowNode1" presStyleIdx="1" presStyleCnt="3" custLinFactNeighborX="547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2FA6B34-DBA4-4276-B512-AF942B21AADF}" type="pres">
      <dgm:prSet presAssocID="{9D073DD3-8FC6-4BEE-9EF9-E7BFD566A0CE}" presName="sibTrans" presStyleLbl="sibTrans2D1" presStyleIdx="0" presStyleCnt="0"/>
      <dgm:spPr/>
    </dgm:pt>
    <dgm:pt modelId="{8BA7DC58-5FBA-4A4A-91E9-20B25695F782}" type="pres">
      <dgm:prSet presAssocID="{7C767949-0DAF-48D4-9A7E-CB4264329E76}" presName="compNode" presStyleCnt="0"/>
      <dgm:spPr/>
    </dgm:pt>
    <dgm:pt modelId="{3F9F8C5A-5736-41DC-A4E1-D9DD4CD3BB96}" type="pres">
      <dgm:prSet presAssocID="{7C767949-0DAF-48D4-9A7E-CB4264329E76}" presName="childRect" presStyleLbl="bgAcc1" presStyleIdx="2" presStyleCnt="3" custScaleY="115192" custLinFactNeighborX="-1808" custLinFactNeighborY="3634">
        <dgm:presLayoutVars>
          <dgm:bulletEnabled val="1"/>
        </dgm:presLayoutVars>
      </dgm:prSet>
      <dgm:spPr/>
    </dgm:pt>
    <dgm:pt modelId="{7F8D31C9-4398-4EC5-9173-EB3DC7E17166}" type="pres">
      <dgm:prSet presAssocID="{7C767949-0DAF-48D4-9A7E-CB4264329E76}" presName="parentText" presStyleLbl="node1" presStyleIdx="0" presStyleCnt="0">
        <dgm:presLayoutVars>
          <dgm:chMax val="0"/>
          <dgm:bulletEnabled val="1"/>
        </dgm:presLayoutVars>
      </dgm:prSet>
      <dgm:spPr/>
    </dgm:pt>
    <dgm:pt modelId="{7AF47B5C-9D51-4E7A-A1D2-D9B875DE9320}" type="pres">
      <dgm:prSet presAssocID="{7C767949-0DAF-48D4-9A7E-CB4264329E76}" presName="parentRect" presStyleLbl="alignNode1" presStyleIdx="2" presStyleCnt="3"/>
      <dgm:spPr/>
    </dgm:pt>
    <dgm:pt modelId="{9656A9C2-6CE7-4A12-9650-DE8EE6814E00}" type="pres">
      <dgm:prSet presAssocID="{7C767949-0DAF-48D4-9A7E-CB4264329E76}" presName="adorn" presStyleLbl="fgAccFollow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A52C2B11-C3B4-466E-B314-1A5526C1B89C}" type="presOf" srcId="{9D073DD3-8FC6-4BEE-9EF9-E7BFD566A0CE}" destId="{F2FA6B34-DBA4-4276-B512-AF942B21AADF}" srcOrd="0" destOrd="0" presId="urn:microsoft.com/office/officeart/2005/8/layout/bList2"/>
    <dgm:cxn modelId="{15786714-34DF-44AF-88AB-CB1A5262AD34}" srcId="{7C767949-0DAF-48D4-9A7E-CB4264329E76}" destId="{D86C07FA-D94C-4DF4-B9D6-C02708F44B4B}" srcOrd="0" destOrd="0" parTransId="{21D48E41-ABFC-4B1A-8FBA-3D491DE436B2}" sibTransId="{70728C96-05BF-4E67-9460-9B68310877AB}"/>
    <dgm:cxn modelId="{ABF17E16-31B9-4A70-9B69-78925E71E248}" srcId="{7C767949-0DAF-48D4-9A7E-CB4264329E76}" destId="{DE02D76A-6350-4395-AC03-B3DF6142160B}" srcOrd="3" destOrd="0" parTransId="{115F1FDE-543F-4FF6-BC12-4718EE05F8F3}" sibTransId="{1CADF389-E180-47C9-8493-23FB661FB9EA}"/>
    <dgm:cxn modelId="{6B30D233-2351-424B-80B4-94083F3EFF83}" type="presOf" srcId="{302247D1-4099-40A2-AB42-236714CFB3C2}" destId="{991808E5-1320-4C2C-AA3C-25573115E166}" srcOrd="0" destOrd="3" presId="urn:microsoft.com/office/officeart/2005/8/layout/bList2"/>
    <dgm:cxn modelId="{C25B2035-70C8-4D53-842F-18466082663D}" srcId="{7C767949-0DAF-48D4-9A7E-CB4264329E76}" destId="{9A3100CB-0447-4237-840D-A596ED213D69}" srcOrd="1" destOrd="0" parTransId="{A2F87D87-E8ED-43D0-84ED-EC5803C9DD56}" sibTransId="{777A5CA2-8798-4125-B855-18800D30F369}"/>
    <dgm:cxn modelId="{8114FD36-1463-421C-A40D-CE05FC139E84}" srcId="{3DF41061-068F-4E0E-8FCD-9285615B9D9B}" destId="{8DBC36DB-48B1-40D6-9F13-EF537E81A425}" srcOrd="0" destOrd="0" parTransId="{4195700E-DFF3-4A0E-87E5-C5F1799857DC}" sibTransId="{E2640A76-712F-4DA4-AA02-8358B045AC65}"/>
    <dgm:cxn modelId="{78D8AF60-B07E-4AEA-8FE0-09B12E9213A7}" srcId="{E63F3FC2-3944-4F99-B29A-64DB3263685D}" destId="{302247D1-4099-40A2-AB42-236714CFB3C2}" srcOrd="3" destOrd="0" parTransId="{5419DD3A-EF9D-4F29-B0B4-3FE8D003A8B7}" sibTransId="{50C6AD2B-8813-4C4F-AB41-938ABA19618F}"/>
    <dgm:cxn modelId="{E5211062-53A0-4CA7-B654-68FF9CC87D40}" type="presOf" srcId="{27CCE1F7-3A73-4B1D-9D7D-218FD8A9306B}" destId="{7B261650-9284-41DC-94BC-64BFCAA97DCC}" srcOrd="0" destOrd="0" presId="urn:microsoft.com/office/officeart/2005/8/layout/bList2"/>
    <dgm:cxn modelId="{4C07E768-5275-4AD5-8CED-7425CF23A490}" type="presOf" srcId="{9A3100CB-0447-4237-840D-A596ED213D69}" destId="{3F9F8C5A-5736-41DC-A4E1-D9DD4CD3BB96}" srcOrd="0" destOrd="1" presId="urn:microsoft.com/office/officeart/2005/8/layout/bList2"/>
    <dgm:cxn modelId="{CCA99A49-6EFB-4352-A945-EB501B944000}" srcId="{E63F3FC2-3944-4F99-B29A-64DB3263685D}" destId="{CC494B61-418D-4476-8BF0-0A0C730052C8}" srcOrd="2" destOrd="0" parTransId="{74BD48F7-58AB-488D-925D-00F6D50418D2}" sibTransId="{804982B5-A3D4-4FDC-AE28-2914177B1C34}"/>
    <dgm:cxn modelId="{B0F96B4A-EED7-4316-8B72-6EC2D3AB50DB}" type="presOf" srcId="{8DBC36DB-48B1-40D6-9F13-EF537E81A425}" destId="{4080FDF4-B72C-47CF-A488-F595D604AFEB}" srcOrd="0" destOrd="0" presId="urn:microsoft.com/office/officeart/2005/8/layout/bList2"/>
    <dgm:cxn modelId="{9DBDFA79-4D8F-4BC0-A438-48E920EC3625}" type="presOf" srcId="{2DCDD04C-7A15-44A6-A435-2D522D90C4CA}" destId="{3F9F8C5A-5736-41DC-A4E1-D9DD4CD3BB96}" srcOrd="0" destOrd="2" presId="urn:microsoft.com/office/officeart/2005/8/layout/bList2"/>
    <dgm:cxn modelId="{58D0A67B-8FFB-4C9B-9CBD-5A6AF3F9D44B}" srcId="{E63F3FC2-3944-4F99-B29A-64DB3263685D}" destId="{B5BEA70B-73D3-4C46-B8DC-738AE57C8FE7}" srcOrd="1" destOrd="0" parTransId="{69B701BB-F779-4897-99A8-48F4904BFC78}" sibTransId="{6A6CF2D7-C93A-45E5-BA74-F301874B03DB}"/>
    <dgm:cxn modelId="{E7F47D9D-FD61-4CC1-8234-F6E959481B85}" srcId="{7C767949-0DAF-48D4-9A7E-CB4264329E76}" destId="{2DCDD04C-7A15-44A6-A435-2D522D90C4CA}" srcOrd="2" destOrd="0" parTransId="{3D88DB19-DE9F-4628-9712-8E1520FFF25D}" sibTransId="{7523B4C8-37F4-49B2-9694-7E9529049C90}"/>
    <dgm:cxn modelId="{3503E9A2-6761-4CB9-8FA5-4C1C275E325F}" type="presOf" srcId="{3DF41061-068F-4E0E-8FCD-9285615B9D9B}" destId="{5B6381BC-7FF3-4252-A8C3-D70980ACF144}" srcOrd="0" destOrd="0" presId="urn:microsoft.com/office/officeart/2005/8/layout/bList2"/>
    <dgm:cxn modelId="{A610C1A3-0C4A-4915-B2BE-3E2B573C1D6D}" type="presOf" srcId="{B5BEA70B-73D3-4C46-B8DC-738AE57C8FE7}" destId="{991808E5-1320-4C2C-AA3C-25573115E166}" srcOrd="0" destOrd="1" presId="urn:microsoft.com/office/officeart/2005/8/layout/bList2"/>
    <dgm:cxn modelId="{38678CA5-E4D3-483B-88F8-5A77F4F0BC75}" type="presOf" srcId="{CC494B61-418D-4476-8BF0-0A0C730052C8}" destId="{991808E5-1320-4C2C-AA3C-25573115E166}" srcOrd="0" destOrd="2" presId="urn:microsoft.com/office/officeart/2005/8/layout/bList2"/>
    <dgm:cxn modelId="{88C2C8A9-BF07-4A1F-8D5A-76A9D2B946B1}" type="presOf" srcId="{D86C07FA-D94C-4DF4-B9D6-C02708F44B4B}" destId="{3F9F8C5A-5736-41DC-A4E1-D9DD4CD3BB96}" srcOrd="0" destOrd="0" presId="urn:microsoft.com/office/officeart/2005/8/layout/bList2"/>
    <dgm:cxn modelId="{C743CCB1-6055-4C08-834E-1615A415F7E6}" type="presOf" srcId="{7C767949-0DAF-48D4-9A7E-CB4264329E76}" destId="{7AF47B5C-9D51-4E7A-A1D2-D9B875DE9320}" srcOrd="1" destOrd="0" presId="urn:microsoft.com/office/officeart/2005/8/layout/bList2"/>
    <dgm:cxn modelId="{B7C145BB-04E9-457E-9422-F345F2AE8AFE}" type="presOf" srcId="{7C767949-0DAF-48D4-9A7E-CB4264329E76}" destId="{7F8D31C9-4398-4EC5-9173-EB3DC7E17166}" srcOrd="0" destOrd="0" presId="urn:microsoft.com/office/officeart/2005/8/layout/bList2"/>
    <dgm:cxn modelId="{F1B821E0-086F-47F8-8D4B-1A2C6E3F2CC4}" type="presOf" srcId="{E2640A76-712F-4DA4-AA02-8358B045AC65}" destId="{07D585B2-C4FA-4FD2-88D2-0D13F326B162}" srcOrd="0" destOrd="0" presId="urn:microsoft.com/office/officeart/2005/8/layout/bList2"/>
    <dgm:cxn modelId="{99CF39C1-D559-4C9F-A6BB-C956C250103F}" srcId="{3DF41061-068F-4E0E-8FCD-9285615B9D9B}" destId="{E63F3FC2-3944-4F99-B29A-64DB3263685D}" srcOrd="1" destOrd="0" parTransId="{90B1D5FE-9C8F-45DC-A3BC-EB2144F6CFE6}" sibTransId="{9D073DD3-8FC6-4BEE-9EF9-E7BFD566A0CE}"/>
    <dgm:cxn modelId="{7AC4D7C4-C007-4D49-891B-F731B99099C2}" srcId="{E63F3FC2-3944-4F99-B29A-64DB3263685D}" destId="{B01900EC-DAC4-45FC-9FF9-D5E30000297E}" srcOrd="0" destOrd="0" parTransId="{2363C197-8C41-4238-BE10-00ACEDF962BB}" sibTransId="{E146CD01-C98E-45BC-BADA-B8C92189AB2A}"/>
    <dgm:cxn modelId="{747B31E9-50D6-453A-8276-219986E34D52}" srcId="{3DF41061-068F-4E0E-8FCD-9285615B9D9B}" destId="{7C767949-0DAF-48D4-9A7E-CB4264329E76}" srcOrd="2" destOrd="0" parTransId="{EA67D5BD-9315-4405-B0B8-819E19EB49BD}" sibTransId="{0CFF758F-8ED9-478A-B22E-EE300343D83E}"/>
    <dgm:cxn modelId="{DA18A9CA-0CC4-4BEF-BE53-994773E0B33C}" srcId="{8DBC36DB-48B1-40D6-9F13-EF537E81A425}" destId="{6C75949B-0FD6-4430-8B40-984EE0AEDE3D}" srcOrd="1" destOrd="0" parTransId="{C8FC1DD1-03CD-4DCA-9CD6-2F6B3A8CA7AC}" sibTransId="{FD89A390-1132-4CCF-8DAE-A066D46AAE4E}"/>
    <dgm:cxn modelId="{1B90F3F4-90EB-422C-A82F-8FFB6F2192BA}" type="presOf" srcId="{8DBC36DB-48B1-40D6-9F13-EF537E81A425}" destId="{1F9A7402-A62E-4324-9F4F-AFAB95412106}" srcOrd="1" destOrd="0" presId="urn:microsoft.com/office/officeart/2005/8/layout/bList2"/>
    <dgm:cxn modelId="{1F45DEF4-FBAD-4ED3-9D8B-FA2962E12BCB}" type="presOf" srcId="{B01900EC-DAC4-45FC-9FF9-D5E30000297E}" destId="{991808E5-1320-4C2C-AA3C-25573115E166}" srcOrd="0" destOrd="0" presId="urn:microsoft.com/office/officeart/2005/8/layout/bList2"/>
    <dgm:cxn modelId="{A70EC9D8-8A86-4812-90A8-0D398C098830}" type="presOf" srcId="{DE02D76A-6350-4395-AC03-B3DF6142160B}" destId="{3F9F8C5A-5736-41DC-A4E1-D9DD4CD3BB96}" srcOrd="0" destOrd="3" presId="urn:microsoft.com/office/officeart/2005/8/layout/bList2"/>
    <dgm:cxn modelId="{50E8C9F8-3019-40BD-99BA-FF4F0E272B39}" type="presOf" srcId="{E63F3FC2-3944-4F99-B29A-64DB3263685D}" destId="{97BF4825-2D53-445C-BF36-625C2530A6E8}" srcOrd="1" destOrd="0" presId="urn:microsoft.com/office/officeart/2005/8/layout/bList2"/>
    <dgm:cxn modelId="{FC080BDA-025D-4375-8145-2ED953CA306F}" type="presOf" srcId="{6C75949B-0FD6-4430-8B40-984EE0AEDE3D}" destId="{7B261650-9284-41DC-94BC-64BFCAA97DCC}" srcOrd="0" destOrd="1" presId="urn:microsoft.com/office/officeart/2005/8/layout/bList2"/>
    <dgm:cxn modelId="{9437D9DD-C115-41B7-BBF6-F4FC49F051E1}" srcId="{8DBC36DB-48B1-40D6-9F13-EF537E81A425}" destId="{27CCE1F7-3A73-4B1D-9D7D-218FD8A9306B}" srcOrd="0" destOrd="0" parTransId="{1E8D36D7-A744-4BC5-A071-EF2548A5D2FD}" sibTransId="{3D9A9810-5CE7-40FE-9D16-D8B29A8C47AE}"/>
    <dgm:cxn modelId="{AE3D2CFF-1591-413F-9879-073E0ADB9321}" type="presOf" srcId="{E63F3FC2-3944-4F99-B29A-64DB3263685D}" destId="{7D0DB544-2006-4282-BF2D-43FA22A78FAA}" srcOrd="0" destOrd="0" presId="urn:microsoft.com/office/officeart/2005/8/layout/bList2"/>
    <dgm:cxn modelId="{D1DA7BCD-9CC9-4C3D-B2CF-6D84A1A0D3C4}" type="presParOf" srcId="{5B6381BC-7FF3-4252-A8C3-D70980ACF144}" destId="{20BA0BD2-ED16-429E-B24D-82F3019A50A3}" srcOrd="0" destOrd="0" presId="urn:microsoft.com/office/officeart/2005/8/layout/bList2"/>
    <dgm:cxn modelId="{D6D2A550-7A79-4B74-A5E4-F1B1EAA4F755}" type="presParOf" srcId="{20BA0BD2-ED16-429E-B24D-82F3019A50A3}" destId="{7B261650-9284-41DC-94BC-64BFCAA97DCC}" srcOrd="0" destOrd="0" presId="urn:microsoft.com/office/officeart/2005/8/layout/bList2"/>
    <dgm:cxn modelId="{67DABA86-15B4-4621-AE21-FD78A2F44F61}" type="presParOf" srcId="{20BA0BD2-ED16-429E-B24D-82F3019A50A3}" destId="{4080FDF4-B72C-47CF-A488-F595D604AFEB}" srcOrd="1" destOrd="0" presId="urn:microsoft.com/office/officeart/2005/8/layout/bList2"/>
    <dgm:cxn modelId="{443401F8-EEFA-4AC1-B1CB-E74AC7E9C2E0}" type="presParOf" srcId="{20BA0BD2-ED16-429E-B24D-82F3019A50A3}" destId="{1F9A7402-A62E-4324-9F4F-AFAB95412106}" srcOrd="2" destOrd="0" presId="urn:microsoft.com/office/officeart/2005/8/layout/bList2"/>
    <dgm:cxn modelId="{D35AD7D3-39A8-48CA-98F1-6DB2AC684B1C}" type="presParOf" srcId="{20BA0BD2-ED16-429E-B24D-82F3019A50A3}" destId="{53EB85EF-1C38-4291-A4F2-FBF44BAD5F2C}" srcOrd="3" destOrd="0" presId="urn:microsoft.com/office/officeart/2005/8/layout/bList2"/>
    <dgm:cxn modelId="{85C5FA69-66C1-423B-9399-E0534124D9B6}" type="presParOf" srcId="{5B6381BC-7FF3-4252-A8C3-D70980ACF144}" destId="{07D585B2-C4FA-4FD2-88D2-0D13F326B162}" srcOrd="1" destOrd="0" presId="urn:microsoft.com/office/officeart/2005/8/layout/bList2"/>
    <dgm:cxn modelId="{2860505F-554D-4FAA-8F55-374D4E0909AB}" type="presParOf" srcId="{5B6381BC-7FF3-4252-A8C3-D70980ACF144}" destId="{A0467DDC-A575-43C4-B38D-2F67E1563F01}" srcOrd="2" destOrd="0" presId="urn:microsoft.com/office/officeart/2005/8/layout/bList2"/>
    <dgm:cxn modelId="{3B99266B-21FA-4523-BC52-0998A2C8D71C}" type="presParOf" srcId="{A0467DDC-A575-43C4-B38D-2F67E1563F01}" destId="{991808E5-1320-4C2C-AA3C-25573115E166}" srcOrd="0" destOrd="0" presId="urn:microsoft.com/office/officeart/2005/8/layout/bList2"/>
    <dgm:cxn modelId="{4DD6DE0C-11DE-4169-B929-556EBD917217}" type="presParOf" srcId="{A0467DDC-A575-43C4-B38D-2F67E1563F01}" destId="{7D0DB544-2006-4282-BF2D-43FA22A78FAA}" srcOrd="1" destOrd="0" presId="urn:microsoft.com/office/officeart/2005/8/layout/bList2"/>
    <dgm:cxn modelId="{8448DF7E-B82F-4DEF-B367-D12FDA5E3BB2}" type="presParOf" srcId="{A0467DDC-A575-43C4-B38D-2F67E1563F01}" destId="{97BF4825-2D53-445C-BF36-625C2530A6E8}" srcOrd="2" destOrd="0" presId="urn:microsoft.com/office/officeart/2005/8/layout/bList2"/>
    <dgm:cxn modelId="{1E572407-A880-421A-9B93-6DFC06E2C282}" type="presParOf" srcId="{A0467DDC-A575-43C4-B38D-2F67E1563F01}" destId="{C2F66397-53CD-435D-ABEF-064B9969CD1A}" srcOrd="3" destOrd="0" presId="urn:microsoft.com/office/officeart/2005/8/layout/bList2"/>
    <dgm:cxn modelId="{7418BFBC-9D8C-4BC7-95CC-A29EEA8278C4}" type="presParOf" srcId="{5B6381BC-7FF3-4252-A8C3-D70980ACF144}" destId="{F2FA6B34-DBA4-4276-B512-AF942B21AADF}" srcOrd="3" destOrd="0" presId="urn:microsoft.com/office/officeart/2005/8/layout/bList2"/>
    <dgm:cxn modelId="{7BCECA76-FAAF-4D68-B709-71318FE50CD6}" type="presParOf" srcId="{5B6381BC-7FF3-4252-A8C3-D70980ACF144}" destId="{8BA7DC58-5FBA-4A4A-91E9-20B25695F782}" srcOrd="4" destOrd="0" presId="urn:microsoft.com/office/officeart/2005/8/layout/bList2"/>
    <dgm:cxn modelId="{3EA34298-BA3E-4009-B7D6-471A9EAD9D6F}" type="presParOf" srcId="{8BA7DC58-5FBA-4A4A-91E9-20B25695F782}" destId="{3F9F8C5A-5736-41DC-A4E1-D9DD4CD3BB96}" srcOrd="0" destOrd="0" presId="urn:microsoft.com/office/officeart/2005/8/layout/bList2"/>
    <dgm:cxn modelId="{C71A3218-E9D0-44F2-8331-46BEA97BB47F}" type="presParOf" srcId="{8BA7DC58-5FBA-4A4A-91E9-20B25695F782}" destId="{7F8D31C9-4398-4EC5-9173-EB3DC7E17166}" srcOrd="1" destOrd="0" presId="urn:microsoft.com/office/officeart/2005/8/layout/bList2"/>
    <dgm:cxn modelId="{16151831-AA94-42C6-8383-F3343013ECE4}" type="presParOf" srcId="{8BA7DC58-5FBA-4A4A-91E9-20B25695F782}" destId="{7AF47B5C-9D51-4E7A-A1D2-D9B875DE9320}" srcOrd="2" destOrd="0" presId="urn:microsoft.com/office/officeart/2005/8/layout/bList2"/>
    <dgm:cxn modelId="{B6862A7B-55C8-419E-9E00-C8D56E09D36C}" type="presParOf" srcId="{8BA7DC58-5FBA-4A4A-91E9-20B25695F782}" destId="{9656A9C2-6CE7-4A12-9650-DE8EE6814E0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EDC64-19D7-4F17-BAE7-692A16EFCB7F}">
      <dsp:nvSpPr>
        <dsp:cNvPr id="0" name=""/>
        <dsp:cNvSpPr/>
      </dsp:nvSpPr>
      <dsp:spPr>
        <a:xfrm>
          <a:off x="306551" y="277537"/>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AU" sz="1400" kern="1200" dirty="0">
              <a:solidFill>
                <a:schemeClr val="tx1"/>
              </a:solidFill>
            </a:rPr>
            <a:t>Ensure the SHMS documentation is regularly audited for the controls applied to mitigate the likelihood of a rollover event occurring such as adequate edge protection.</a:t>
          </a:r>
        </a:p>
        <a:p>
          <a:pPr marL="114300" lvl="1" indent="-114300" algn="l" defTabSz="622300">
            <a:lnSpc>
              <a:spcPct val="90000"/>
            </a:lnSpc>
            <a:spcBef>
              <a:spcPct val="0"/>
            </a:spcBef>
            <a:spcAft>
              <a:spcPct val="15000"/>
            </a:spcAft>
            <a:buFont typeface="Arial" panose="020B0604020202020204" pitchFamily="34" charset="0"/>
            <a:buChar char="•"/>
          </a:pPr>
          <a:r>
            <a:rPr lang="en-AU" sz="1400" kern="1200" dirty="0">
              <a:solidFill>
                <a:schemeClr val="tx1"/>
              </a:solidFill>
            </a:rPr>
            <a:t>Ensure that regular monitoring and review of supervisor’s effectiveness  for hazard identification and risk control and undertake corrective action when deficiencies are detected.</a:t>
          </a:r>
        </a:p>
        <a:p>
          <a:pPr marL="114300" lvl="1" indent="-114300" algn="l" defTabSz="622300">
            <a:lnSpc>
              <a:spcPct val="90000"/>
            </a:lnSpc>
            <a:spcBef>
              <a:spcPct val="0"/>
            </a:spcBef>
            <a:spcAft>
              <a:spcPct val="15000"/>
            </a:spcAft>
            <a:buFont typeface="Arial" panose="020B0604020202020204" pitchFamily="34" charset="0"/>
            <a:buChar char="•"/>
          </a:pPr>
          <a:endParaRPr lang="en-AU" sz="1400" kern="1200" dirty="0">
            <a:solidFill>
              <a:schemeClr val="tx1"/>
            </a:solidFill>
          </a:endParaRPr>
        </a:p>
      </dsp:txBody>
      <dsp:txXfrm>
        <a:off x="367651" y="338637"/>
        <a:ext cx="3371049" cy="2546536"/>
      </dsp:txXfrm>
    </dsp:sp>
    <dsp:sp modelId="{27E5BCF9-65F7-42B2-9632-938C9C2EF899}">
      <dsp:nvSpPr>
        <dsp:cNvPr id="0" name=""/>
        <dsp:cNvSpPr/>
      </dsp:nvSpPr>
      <dsp:spPr>
        <a:xfrm>
          <a:off x="306551" y="2885174"/>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Site Senior Executive</a:t>
          </a:r>
        </a:p>
      </dsp:txBody>
      <dsp:txXfrm>
        <a:off x="306551" y="2885174"/>
        <a:ext cx="2460034" cy="1121283"/>
      </dsp:txXfrm>
    </dsp:sp>
    <dsp:sp modelId="{A0C54B7D-74B6-4158-B4D9-5E61BEED2237}">
      <dsp:nvSpPr>
        <dsp:cNvPr id="0" name=""/>
        <dsp:cNvSpPr/>
      </dsp:nvSpPr>
      <dsp:spPr>
        <a:xfrm>
          <a:off x="2865129" y="3063280"/>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EF4B83-2C9D-4BAC-AFEB-0AC32BCA0AB0}">
      <dsp:nvSpPr>
        <dsp:cNvPr id="0" name=""/>
        <dsp:cNvSpPr/>
      </dsp:nvSpPr>
      <dsp:spPr>
        <a:xfrm>
          <a:off x="4253447" y="277537"/>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Monitor the effectiveness of risk controls applied and take corrective action when deficiencies are detected.</a:t>
          </a:r>
        </a:p>
        <a:p>
          <a:pPr marL="114300" lvl="1" indent="-114300" algn="l" defTabSz="622300">
            <a:lnSpc>
              <a:spcPct val="90000"/>
            </a:lnSpc>
            <a:spcBef>
              <a:spcPct val="0"/>
            </a:spcBef>
            <a:spcAft>
              <a:spcPct val="15000"/>
            </a:spcAft>
            <a:buChar char="•"/>
          </a:pPr>
          <a:r>
            <a:rPr lang="en-AU" sz="1400" kern="1200" dirty="0"/>
            <a:t>Ensure that mitigating controls such as edge protection are installed in accordance with the mines SHMS.</a:t>
          </a:r>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dsp:txBody>
      <dsp:txXfrm>
        <a:off x="4314547" y="338637"/>
        <a:ext cx="3371049" cy="2546536"/>
      </dsp:txXfrm>
    </dsp:sp>
    <dsp:sp modelId="{97FBDFEF-A2E8-4D2A-98FA-F2E75659D3D8}">
      <dsp:nvSpPr>
        <dsp:cNvPr id="0" name=""/>
        <dsp:cNvSpPr/>
      </dsp:nvSpPr>
      <dsp:spPr>
        <a:xfrm>
          <a:off x="4254705" y="2889670"/>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Supervisors</a:t>
          </a:r>
        </a:p>
      </dsp:txBody>
      <dsp:txXfrm>
        <a:off x="4254705" y="2889670"/>
        <a:ext cx="2460034" cy="1121283"/>
      </dsp:txXfrm>
    </dsp:sp>
    <dsp:sp modelId="{666CDFCF-2A5C-4238-82D9-1E9C9C5BAA11}">
      <dsp:nvSpPr>
        <dsp:cNvPr id="0" name=""/>
        <dsp:cNvSpPr/>
      </dsp:nvSpPr>
      <dsp:spPr>
        <a:xfrm>
          <a:off x="6787643" y="2857791"/>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A9A47B-EBEE-4EB0-8868-AF6D07C928D3}">
      <dsp:nvSpPr>
        <dsp:cNvPr id="0" name=""/>
        <dsp:cNvSpPr/>
      </dsp:nvSpPr>
      <dsp:spPr>
        <a:xfrm>
          <a:off x="8176869" y="277537"/>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Inspect their respective work areas for hazards that may be introduced when task commences.</a:t>
          </a:r>
        </a:p>
        <a:p>
          <a:pPr marL="114300" lvl="1" indent="-114300" algn="l" defTabSz="622300">
            <a:lnSpc>
              <a:spcPct val="90000"/>
            </a:lnSpc>
            <a:spcBef>
              <a:spcPct val="0"/>
            </a:spcBef>
            <a:spcAft>
              <a:spcPct val="15000"/>
            </a:spcAft>
            <a:buChar char="•"/>
          </a:pPr>
          <a:r>
            <a:rPr lang="en-AU" sz="1400" kern="1200" dirty="0"/>
            <a:t>Ensure the task being undertaken is within the capability of their knowledge and skillset.</a:t>
          </a:r>
        </a:p>
        <a:p>
          <a:pPr marL="114300" lvl="1" indent="-114300" algn="l" defTabSz="622300">
            <a:lnSpc>
              <a:spcPct val="90000"/>
            </a:lnSpc>
            <a:spcBef>
              <a:spcPct val="0"/>
            </a:spcBef>
            <a:spcAft>
              <a:spcPct val="15000"/>
            </a:spcAft>
            <a:buChar char="•"/>
          </a:pPr>
          <a:endParaRPr lang="en-AU" sz="1400" kern="1200" dirty="0"/>
        </a:p>
        <a:p>
          <a:pPr marL="171450" lvl="1" indent="-171450" algn="l" defTabSz="800100">
            <a:lnSpc>
              <a:spcPct val="90000"/>
            </a:lnSpc>
            <a:spcBef>
              <a:spcPct val="0"/>
            </a:spcBef>
            <a:spcAft>
              <a:spcPct val="15000"/>
            </a:spcAft>
            <a:buChar char="•"/>
          </a:pPr>
          <a:endParaRPr lang="en-AU" sz="1800" kern="1200" dirty="0"/>
        </a:p>
      </dsp:txBody>
      <dsp:txXfrm>
        <a:off x="8237969" y="338637"/>
        <a:ext cx="3371049" cy="2546536"/>
      </dsp:txXfrm>
    </dsp:sp>
    <dsp:sp modelId="{0D99EF99-2E2D-483D-9879-B2D5A027336C}">
      <dsp:nvSpPr>
        <dsp:cNvPr id="0" name=""/>
        <dsp:cNvSpPr/>
      </dsp:nvSpPr>
      <dsp:spPr>
        <a:xfrm>
          <a:off x="8176869" y="2885174"/>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Coal Mine Workers</a:t>
          </a:r>
        </a:p>
        <a:p>
          <a:pPr marL="0" lvl="0" indent="0" algn="l" defTabSz="1022350">
            <a:lnSpc>
              <a:spcPct val="90000"/>
            </a:lnSpc>
            <a:spcBef>
              <a:spcPct val="0"/>
            </a:spcBef>
            <a:spcAft>
              <a:spcPct val="35000"/>
            </a:spcAft>
            <a:buNone/>
          </a:pPr>
          <a:endParaRPr lang="en-AU" sz="2300" kern="1200" dirty="0"/>
        </a:p>
      </dsp:txBody>
      <dsp:txXfrm>
        <a:off x="8176869" y="2885174"/>
        <a:ext cx="2460034" cy="1121283"/>
      </dsp:txXfrm>
    </dsp:sp>
    <dsp:sp modelId="{2B6A4CED-70F6-4B9C-8C67-2C0B3C087A03}">
      <dsp:nvSpPr>
        <dsp:cNvPr id="0" name=""/>
        <dsp:cNvSpPr/>
      </dsp:nvSpPr>
      <dsp:spPr>
        <a:xfrm>
          <a:off x="10735722" y="3063280"/>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EDC64-19D7-4F17-BAE7-692A16EFCB7F}">
      <dsp:nvSpPr>
        <dsp:cNvPr id="0" name=""/>
        <dsp:cNvSpPr/>
      </dsp:nvSpPr>
      <dsp:spPr>
        <a:xfrm>
          <a:off x="212408" y="534966"/>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AU" sz="1400" kern="1200" dirty="0">
              <a:solidFill>
                <a:schemeClr val="tx1"/>
              </a:solidFill>
            </a:rPr>
            <a:t>Ensure the SHMS documentation for procedures that assist to control remote in-pit and workshop task are reviewed for adequacy for changing work area environments.</a:t>
          </a:r>
        </a:p>
        <a:p>
          <a:pPr marL="114300" lvl="1" indent="-114300" algn="l" defTabSz="622300">
            <a:lnSpc>
              <a:spcPct val="90000"/>
            </a:lnSpc>
            <a:spcBef>
              <a:spcPct val="0"/>
            </a:spcBef>
            <a:spcAft>
              <a:spcPct val="15000"/>
            </a:spcAft>
            <a:buFont typeface="Arial" panose="020B0604020202020204" pitchFamily="34" charset="0"/>
            <a:buChar char="•"/>
          </a:pPr>
          <a:r>
            <a:rPr lang="en-AU" sz="1400" kern="1200" dirty="0">
              <a:solidFill>
                <a:schemeClr val="tx1"/>
              </a:solidFill>
            </a:rPr>
            <a:t>Ensure that regular monitoring and assessment of the working environment, work procedures, equipment, and installations at the mine is conducted.</a:t>
          </a:r>
        </a:p>
        <a:p>
          <a:pPr marL="114300" lvl="1" indent="-114300" algn="l" defTabSz="622300">
            <a:lnSpc>
              <a:spcPct val="90000"/>
            </a:lnSpc>
            <a:spcBef>
              <a:spcPct val="0"/>
            </a:spcBef>
            <a:spcAft>
              <a:spcPct val="15000"/>
            </a:spcAft>
            <a:buFont typeface="Arial" panose="020B0604020202020204" pitchFamily="34" charset="0"/>
            <a:buChar char="•"/>
          </a:pPr>
          <a:endParaRPr lang="en-AU" sz="1400" kern="1200" dirty="0">
            <a:solidFill>
              <a:schemeClr val="tx1"/>
            </a:solidFill>
          </a:endParaRPr>
        </a:p>
      </dsp:txBody>
      <dsp:txXfrm>
        <a:off x="273508" y="596066"/>
        <a:ext cx="3371049" cy="2546536"/>
      </dsp:txXfrm>
    </dsp:sp>
    <dsp:sp modelId="{27E5BCF9-65F7-42B2-9632-938C9C2EF899}">
      <dsp:nvSpPr>
        <dsp:cNvPr id="0" name=""/>
        <dsp:cNvSpPr/>
      </dsp:nvSpPr>
      <dsp:spPr>
        <a:xfrm>
          <a:off x="212408" y="3142603"/>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Site Senior Executive</a:t>
          </a:r>
        </a:p>
      </dsp:txBody>
      <dsp:txXfrm>
        <a:off x="212408" y="3142603"/>
        <a:ext cx="2460034" cy="1121283"/>
      </dsp:txXfrm>
    </dsp:sp>
    <dsp:sp modelId="{A0C54B7D-74B6-4158-B4D9-5E61BEED2237}">
      <dsp:nvSpPr>
        <dsp:cNvPr id="0" name=""/>
        <dsp:cNvSpPr/>
      </dsp:nvSpPr>
      <dsp:spPr>
        <a:xfrm>
          <a:off x="2771121" y="3320709"/>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EF4B83-2C9D-4BAC-AFEB-0AC32BCA0AB0}">
      <dsp:nvSpPr>
        <dsp:cNvPr id="0" name=""/>
        <dsp:cNvSpPr/>
      </dsp:nvSpPr>
      <dsp:spPr>
        <a:xfrm>
          <a:off x="4167863" y="534966"/>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Ensure the extent of the responsibilities and duties allocated to the worker or person, that the work and activities under the worker’s or person’s control is conducted in a way that does not expose the worker or person or someone else to an unacceptable level of risk.</a:t>
          </a:r>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dsp:txBody>
      <dsp:txXfrm>
        <a:off x="4228963" y="596066"/>
        <a:ext cx="3371049" cy="2546536"/>
      </dsp:txXfrm>
    </dsp:sp>
    <dsp:sp modelId="{97FBDFEF-A2E8-4D2A-98FA-F2E75659D3D8}">
      <dsp:nvSpPr>
        <dsp:cNvPr id="0" name=""/>
        <dsp:cNvSpPr/>
      </dsp:nvSpPr>
      <dsp:spPr>
        <a:xfrm>
          <a:off x="4174220" y="3142603"/>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Supervisors</a:t>
          </a:r>
        </a:p>
      </dsp:txBody>
      <dsp:txXfrm>
        <a:off x="4174220" y="3142603"/>
        <a:ext cx="2460034" cy="1121283"/>
      </dsp:txXfrm>
    </dsp:sp>
    <dsp:sp modelId="{666CDFCF-2A5C-4238-82D9-1E9C9C5BAA11}">
      <dsp:nvSpPr>
        <dsp:cNvPr id="0" name=""/>
        <dsp:cNvSpPr/>
      </dsp:nvSpPr>
      <dsp:spPr>
        <a:xfrm>
          <a:off x="6733004" y="3320709"/>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A9A47B-EBEE-4EB0-8868-AF6D07C928D3}">
      <dsp:nvSpPr>
        <dsp:cNvPr id="0" name=""/>
        <dsp:cNvSpPr/>
      </dsp:nvSpPr>
      <dsp:spPr>
        <a:xfrm>
          <a:off x="8176869" y="534966"/>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Inspect their respective work areas for hazards that may be introduced when task commences.</a:t>
          </a:r>
        </a:p>
        <a:p>
          <a:pPr marL="114300" lvl="1" indent="-114300" algn="l" defTabSz="622300">
            <a:lnSpc>
              <a:spcPct val="90000"/>
            </a:lnSpc>
            <a:spcBef>
              <a:spcPct val="0"/>
            </a:spcBef>
            <a:spcAft>
              <a:spcPct val="15000"/>
            </a:spcAft>
            <a:buChar char="•"/>
          </a:pPr>
          <a:r>
            <a:rPr lang="en-AU" sz="1400" kern="1200" dirty="0"/>
            <a:t>Ensure the task being undertaken is within the capability of their knowledge and skillset.</a:t>
          </a:r>
        </a:p>
        <a:p>
          <a:pPr marL="114300" lvl="1" indent="-114300" algn="l" defTabSz="622300">
            <a:lnSpc>
              <a:spcPct val="90000"/>
            </a:lnSpc>
            <a:spcBef>
              <a:spcPct val="0"/>
            </a:spcBef>
            <a:spcAft>
              <a:spcPct val="15000"/>
            </a:spcAft>
            <a:buChar char="•"/>
          </a:pPr>
          <a:r>
            <a:rPr lang="en-AU" sz="1400" kern="1200" dirty="0"/>
            <a:t>Ensure all reasonable and necessary courses of action are taken to ensure anyone is not exposed to an unacceptable level of risk if  additional hazards are identified when engaging in task.</a:t>
          </a:r>
        </a:p>
        <a:p>
          <a:pPr marL="114300" lvl="1" indent="-114300" algn="l" defTabSz="622300">
            <a:lnSpc>
              <a:spcPct val="90000"/>
            </a:lnSpc>
            <a:spcBef>
              <a:spcPct val="0"/>
            </a:spcBef>
            <a:spcAft>
              <a:spcPct val="15000"/>
            </a:spcAft>
            <a:buChar char="•"/>
          </a:pPr>
          <a:endParaRPr lang="en-AU" sz="1400" kern="1200" dirty="0"/>
        </a:p>
        <a:p>
          <a:pPr marL="171450" lvl="1" indent="-171450" algn="l" defTabSz="800100">
            <a:lnSpc>
              <a:spcPct val="90000"/>
            </a:lnSpc>
            <a:spcBef>
              <a:spcPct val="0"/>
            </a:spcBef>
            <a:spcAft>
              <a:spcPct val="15000"/>
            </a:spcAft>
            <a:buChar char="•"/>
          </a:pPr>
          <a:endParaRPr lang="en-AU" sz="1800" kern="1200" dirty="0"/>
        </a:p>
      </dsp:txBody>
      <dsp:txXfrm>
        <a:off x="8237969" y="596066"/>
        <a:ext cx="3371049" cy="2546536"/>
      </dsp:txXfrm>
    </dsp:sp>
    <dsp:sp modelId="{0D99EF99-2E2D-483D-9879-B2D5A027336C}">
      <dsp:nvSpPr>
        <dsp:cNvPr id="0" name=""/>
        <dsp:cNvSpPr/>
      </dsp:nvSpPr>
      <dsp:spPr>
        <a:xfrm>
          <a:off x="8176869" y="3142603"/>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Coal Mine Workers</a:t>
          </a:r>
        </a:p>
        <a:p>
          <a:pPr marL="0" lvl="0" indent="0" algn="l" defTabSz="1022350">
            <a:lnSpc>
              <a:spcPct val="90000"/>
            </a:lnSpc>
            <a:spcBef>
              <a:spcPct val="0"/>
            </a:spcBef>
            <a:spcAft>
              <a:spcPct val="35000"/>
            </a:spcAft>
            <a:buNone/>
          </a:pPr>
          <a:endParaRPr lang="en-AU" sz="2300" kern="1200" dirty="0"/>
        </a:p>
      </dsp:txBody>
      <dsp:txXfrm>
        <a:off x="8176869" y="3142603"/>
        <a:ext cx="2460034" cy="1121283"/>
      </dsp:txXfrm>
    </dsp:sp>
    <dsp:sp modelId="{2B6A4CED-70F6-4B9C-8C67-2C0B3C087A03}">
      <dsp:nvSpPr>
        <dsp:cNvPr id="0" name=""/>
        <dsp:cNvSpPr/>
      </dsp:nvSpPr>
      <dsp:spPr>
        <a:xfrm>
          <a:off x="10735722" y="3320709"/>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EDC64-19D7-4F17-BAE7-692A16EFCB7F}">
      <dsp:nvSpPr>
        <dsp:cNvPr id="0" name=""/>
        <dsp:cNvSpPr/>
      </dsp:nvSpPr>
      <dsp:spPr>
        <a:xfrm>
          <a:off x="289434" y="320266"/>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AU" sz="1400" kern="1200" dirty="0">
              <a:solidFill>
                <a:schemeClr val="tx1"/>
              </a:solidFill>
            </a:rPr>
            <a:t>Ensure the SHMS documentation takes into consideration the guidance from OEM procedures and tooling requirements. </a:t>
          </a:r>
        </a:p>
        <a:p>
          <a:pPr marL="114300" lvl="1" indent="-114300" algn="l" defTabSz="622300">
            <a:lnSpc>
              <a:spcPct val="90000"/>
            </a:lnSpc>
            <a:spcBef>
              <a:spcPct val="0"/>
            </a:spcBef>
            <a:spcAft>
              <a:spcPct val="15000"/>
            </a:spcAft>
            <a:buFont typeface="Arial" panose="020B0604020202020204" pitchFamily="34" charset="0"/>
            <a:buChar char="•"/>
          </a:pPr>
          <a:r>
            <a:rPr lang="en-AU" sz="1400" kern="1200" dirty="0">
              <a:solidFill>
                <a:schemeClr val="tx1"/>
              </a:solidFill>
            </a:rPr>
            <a:t>Ensure all supervisors and maintainers have the appropriate knowledge and skillset when establishing preventative maintenance tasks.</a:t>
          </a:r>
        </a:p>
        <a:p>
          <a:pPr marL="114300" lvl="1" indent="-114300" algn="l" defTabSz="622300">
            <a:lnSpc>
              <a:spcPct val="90000"/>
            </a:lnSpc>
            <a:spcBef>
              <a:spcPct val="0"/>
            </a:spcBef>
            <a:spcAft>
              <a:spcPct val="15000"/>
            </a:spcAft>
            <a:buFont typeface="Arial" panose="020B0604020202020204" pitchFamily="34" charset="0"/>
            <a:buChar char="•"/>
          </a:pPr>
          <a:r>
            <a:rPr lang="en-AU" sz="1400" kern="1200" dirty="0">
              <a:solidFill>
                <a:schemeClr val="tx1"/>
              </a:solidFill>
            </a:rPr>
            <a:t>Ensure positions in the Management Structure are responsible and competent to develop, implement or apply parts of the SHMS that are relevant to the activities that the position is responsible for.</a:t>
          </a:r>
        </a:p>
        <a:p>
          <a:pPr marL="114300" lvl="1" indent="-114300" algn="l" defTabSz="622300">
            <a:lnSpc>
              <a:spcPct val="90000"/>
            </a:lnSpc>
            <a:spcBef>
              <a:spcPct val="0"/>
            </a:spcBef>
            <a:spcAft>
              <a:spcPct val="15000"/>
            </a:spcAft>
            <a:buFont typeface="Arial" panose="020B0604020202020204" pitchFamily="34" charset="0"/>
            <a:buNone/>
          </a:pPr>
          <a:endParaRPr lang="en-AU" sz="1400" kern="1200" dirty="0">
            <a:solidFill>
              <a:schemeClr val="tx1"/>
            </a:solidFill>
          </a:endParaRPr>
        </a:p>
      </dsp:txBody>
      <dsp:txXfrm>
        <a:off x="350534" y="381366"/>
        <a:ext cx="3371049" cy="2546536"/>
      </dsp:txXfrm>
    </dsp:sp>
    <dsp:sp modelId="{27E5BCF9-65F7-42B2-9632-938C9C2EF899}">
      <dsp:nvSpPr>
        <dsp:cNvPr id="0" name=""/>
        <dsp:cNvSpPr/>
      </dsp:nvSpPr>
      <dsp:spPr>
        <a:xfrm>
          <a:off x="289434" y="2927902"/>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Site Senior Executive</a:t>
          </a:r>
        </a:p>
      </dsp:txBody>
      <dsp:txXfrm>
        <a:off x="289434" y="2927902"/>
        <a:ext cx="2460034" cy="1121283"/>
      </dsp:txXfrm>
    </dsp:sp>
    <dsp:sp modelId="{A0C54B7D-74B6-4158-B4D9-5E61BEED2237}">
      <dsp:nvSpPr>
        <dsp:cNvPr id="0" name=""/>
        <dsp:cNvSpPr/>
      </dsp:nvSpPr>
      <dsp:spPr>
        <a:xfrm>
          <a:off x="2848037" y="3106008"/>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EF4B83-2C9D-4BAC-AFEB-0AC32BCA0AB0}">
      <dsp:nvSpPr>
        <dsp:cNvPr id="0" name=""/>
        <dsp:cNvSpPr/>
      </dsp:nvSpPr>
      <dsp:spPr>
        <a:xfrm>
          <a:off x="4244889" y="320266"/>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solidFill>
                <a:schemeClr val="tx1"/>
              </a:solidFill>
            </a:rPr>
            <a:t>Ensure where applicable the risk management process when developing safe work instructions incorporate for use of the OEM tooling where required.</a:t>
          </a:r>
          <a:endParaRPr lang="en-AU" sz="1400" kern="1200" dirty="0"/>
        </a:p>
        <a:p>
          <a:pPr marL="114300" lvl="1" indent="-114300" algn="l" defTabSz="622300">
            <a:lnSpc>
              <a:spcPct val="90000"/>
            </a:lnSpc>
            <a:spcBef>
              <a:spcPct val="0"/>
            </a:spcBef>
            <a:spcAft>
              <a:spcPct val="15000"/>
            </a:spcAft>
            <a:buChar char="•"/>
          </a:pPr>
          <a:r>
            <a:rPr lang="en-AU" sz="1400" kern="1200" dirty="0">
              <a:solidFill>
                <a:schemeClr val="tx1"/>
              </a:solidFill>
            </a:rPr>
            <a:t> Ensure their responsibility of implementing the relevant parts of the SHMS and the application of plans , including PHMPs, other Hazard Management Plans, SOPs and safe work instructions is undertaken ensure the risk is at an acceptable level.</a:t>
          </a: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dsp:txBody>
      <dsp:txXfrm>
        <a:off x="4305989" y="381366"/>
        <a:ext cx="3371049" cy="2546536"/>
      </dsp:txXfrm>
    </dsp:sp>
    <dsp:sp modelId="{97FBDFEF-A2E8-4D2A-98FA-F2E75659D3D8}">
      <dsp:nvSpPr>
        <dsp:cNvPr id="0" name=""/>
        <dsp:cNvSpPr/>
      </dsp:nvSpPr>
      <dsp:spPr>
        <a:xfrm>
          <a:off x="4251247" y="2927902"/>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Supervisors</a:t>
          </a:r>
        </a:p>
      </dsp:txBody>
      <dsp:txXfrm>
        <a:off x="4251247" y="2927902"/>
        <a:ext cx="2460034" cy="1121283"/>
      </dsp:txXfrm>
    </dsp:sp>
    <dsp:sp modelId="{666CDFCF-2A5C-4238-82D9-1E9C9C5BAA11}">
      <dsp:nvSpPr>
        <dsp:cNvPr id="0" name=""/>
        <dsp:cNvSpPr/>
      </dsp:nvSpPr>
      <dsp:spPr>
        <a:xfrm>
          <a:off x="6809920" y="3106008"/>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A9A47B-EBEE-4EB0-8868-AF6D07C928D3}">
      <dsp:nvSpPr>
        <dsp:cNvPr id="0" name=""/>
        <dsp:cNvSpPr/>
      </dsp:nvSpPr>
      <dsp:spPr>
        <a:xfrm>
          <a:off x="8176869" y="320266"/>
          <a:ext cx="3493249" cy="260763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Ensure the task being undertaken is within the capability of their knowledge and skillset.</a:t>
          </a:r>
        </a:p>
        <a:p>
          <a:pPr marL="114300" lvl="1" indent="-114300" algn="l" defTabSz="622300">
            <a:lnSpc>
              <a:spcPct val="90000"/>
            </a:lnSpc>
            <a:spcBef>
              <a:spcPct val="0"/>
            </a:spcBef>
            <a:spcAft>
              <a:spcPct val="15000"/>
            </a:spcAft>
            <a:buChar char="•"/>
          </a:pPr>
          <a:r>
            <a:rPr lang="en-AU" sz="1400" kern="1200" dirty="0"/>
            <a:t>Ensure all reasonable and necessary courses of action are taken to ensure anyone is not exposed to an unacceptable level of risk if  additional hazards are identified when engaging in task.</a:t>
          </a:r>
        </a:p>
        <a:p>
          <a:pPr marL="114300" lvl="1" indent="-114300" algn="l" defTabSz="622300">
            <a:lnSpc>
              <a:spcPct val="90000"/>
            </a:lnSpc>
            <a:spcBef>
              <a:spcPct val="0"/>
            </a:spcBef>
            <a:spcAft>
              <a:spcPct val="15000"/>
            </a:spcAft>
            <a:buChar char="•"/>
          </a:pPr>
          <a:endParaRPr lang="en-AU" sz="1400" kern="1200" dirty="0"/>
        </a:p>
        <a:p>
          <a:pPr marL="171450" lvl="1" indent="-171450" algn="l" defTabSz="800100">
            <a:lnSpc>
              <a:spcPct val="90000"/>
            </a:lnSpc>
            <a:spcBef>
              <a:spcPct val="0"/>
            </a:spcBef>
            <a:spcAft>
              <a:spcPct val="15000"/>
            </a:spcAft>
            <a:buChar char="•"/>
          </a:pPr>
          <a:endParaRPr lang="en-AU" sz="1800" kern="1200" dirty="0"/>
        </a:p>
      </dsp:txBody>
      <dsp:txXfrm>
        <a:off x="8237969" y="381366"/>
        <a:ext cx="3371049" cy="2546536"/>
      </dsp:txXfrm>
    </dsp:sp>
    <dsp:sp modelId="{0D99EF99-2E2D-483D-9879-B2D5A027336C}">
      <dsp:nvSpPr>
        <dsp:cNvPr id="0" name=""/>
        <dsp:cNvSpPr/>
      </dsp:nvSpPr>
      <dsp:spPr>
        <a:xfrm>
          <a:off x="8176869" y="2927902"/>
          <a:ext cx="3493249" cy="11212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AU" sz="2300" kern="1200" dirty="0"/>
            <a:t>Coal Mine Workers</a:t>
          </a:r>
        </a:p>
        <a:p>
          <a:pPr marL="0" lvl="0" indent="0" algn="l" defTabSz="1022350">
            <a:lnSpc>
              <a:spcPct val="90000"/>
            </a:lnSpc>
            <a:spcBef>
              <a:spcPct val="0"/>
            </a:spcBef>
            <a:spcAft>
              <a:spcPct val="35000"/>
            </a:spcAft>
            <a:buNone/>
          </a:pPr>
          <a:endParaRPr lang="en-AU" sz="2300" kern="1200" dirty="0"/>
        </a:p>
      </dsp:txBody>
      <dsp:txXfrm>
        <a:off x="8176869" y="2927902"/>
        <a:ext cx="2460034" cy="1121283"/>
      </dsp:txXfrm>
    </dsp:sp>
    <dsp:sp modelId="{2B6A4CED-70F6-4B9C-8C67-2C0B3C087A03}">
      <dsp:nvSpPr>
        <dsp:cNvPr id="0" name=""/>
        <dsp:cNvSpPr/>
      </dsp:nvSpPr>
      <dsp:spPr>
        <a:xfrm>
          <a:off x="10735722" y="3106008"/>
          <a:ext cx="1222637" cy="12226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7510" y="557132"/>
          <a:ext cx="3243803" cy="24214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Ensure a review of the SHMS is undertaken to quantify  that  drill and blast monitoring procedures for the control of gas emissions and compositions is adequate</a:t>
          </a:r>
        </a:p>
        <a:p>
          <a:pPr marL="114300" lvl="1" indent="-114300" algn="l" defTabSz="622300">
            <a:lnSpc>
              <a:spcPct val="90000"/>
            </a:lnSpc>
            <a:spcBef>
              <a:spcPct val="0"/>
            </a:spcBef>
            <a:spcAft>
              <a:spcPct val="15000"/>
            </a:spcAft>
            <a:buChar char="•"/>
          </a:pPr>
          <a:r>
            <a:rPr lang="en-AU" sz="1400" kern="1200" dirty="0"/>
            <a:t> Ensure that a review the SHMS is undertaken for a process to  accurately identify and  quantify seam gas content and gas compositions specific to the mine</a:t>
          </a:r>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r>
            <a:rPr lang="en-AU" sz="1400" kern="1200" dirty="0"/>
            <a:t> </a:t>
          </a:r>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dsp:txBody>
      <dsp:txXfrm>
        <a:off x="64247" y="613869"/>
        <a:ext cx="3130329" cy="2364693"/>
      </dsp:txXfrm>
    </dsp:sp>
    <dsp:sp modelId="{DFC1BCCB-4436-4820-B68B-9BEF2EC8538C}">
      <dsp:nvSpPr>
        <dsp:cNvPr id="0" name=""/>
        <dsp:cNvSpPr/>
      </dsp:nvSpPr>
      <dsp:spPr>
        <a:xfrm>
          <a:off x="7510" y="2978562"/>
          <a:ext cx="3243803" cy="104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Site Senior Executive</a:t>
          </a:r>
        </a:p>
      </dsp:txBody>
      <dsp:txXfrm>
        <a:off x="7510" y="2978562"/>
        <a:ext cx="2284368" cy="1041215"/>
      </dsp:txXfrm>
    </dsp:sp>
    <dsp:sp modelId="{B920F3C8-EB6E-42BA-9256-091266C38A4F}">
      <dsp:nvSpPr>
        <dsp:cNvPr id="0" name=""/>
        <dsp:cNvSpPr/>
      </dsp:nvSpPr>
      <dsp:spPr>
        <a:xfrm>
          <a:off x="2383640" y="3143949"/>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800242" y="557132"/>
          <a:ext cx="3243803" cy="24214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Ensure that personnel under their control are competent in assessing the risks and hazards associated with the task conducted in their  work environment</a:t>
          </a:r>
        </a:p>
        <a:p>
          <a:pPr marL="114300" lvl="1" indent="-114300" algn="l" defTabSz="622300">
            <a:lnSpc>
              <a:spcPct val="90000"/>
            </a:lnSpc>
            <a:spcBef>
              <a:spcPct val="0"/>
            </a:spcBef>
            <a:spcAft>
              <a:spcPct val="15000"/>
            </a:spcAft>
            <a:buChar char="•"/>
          </a:pPr>
          <a:r>
            <a:rPr lang="en-AU" sz="1400" kern="1200" dirty="0"/>
            <a:t>Ensure that personnel under their control are trained and competent in the use of testing and monitoring devices if required to be used in conjunction with task to identify hazardous areas.</a:t>
          </a:r>
        </a:p>
        <a:p>
          <a:pPr marL="114300" lvl="1" indent="-114300" algn="l" defTabSz="622300">
            <a:lnSpc>
              <a:spcPct val="90000"/>
            </a:lnSpc>
            <a:spcBef>
              <a:spcPct val="0"/>
            </a:spcBef>
            <a:spcAft>
              <a:spcPct val="15000"/>
            </a:spcAft>
            <a:buChar char="•"/>
          </a:pPr>
          <a:endParaRPr lang="en-AU" sz="1400" kern="1200" dirty="0"/>
        </a:p>
        <a:p>
          <a:pPr marL="114300" lvl="1" indent="-114300" algn="l" defTabSz="622300">
            <a:lnSpc>
              <a:spcPct val="90000"/>
            </a:lnSpc>
            <a:spcBef>
              <a:spcPct val="0"/>
            </a:spcBef>
            <a:spcAft>
              <a:spcPct val="15000"/>
            </a:spcAft>
            <a:buChar char="•"/>
          </a:pPr>
          <a:endParaRPr lang="en-AU" sz="1400" kern="1200" dirty="0"/>
        </a:p>
        <a:p>
          <a:pPr marL="114300" lvl="1" indent="-114300" algn="l" defTabSz="577850">
            <a:lnSpc>
              <a:spcPct val="90000"/>
            </a:lnSpc>
            <a:spcBef>
              <a:spcPct val="0"/>
            </a:spcBef>
            <a:spcAft>
              <a:spcPct val="15000"/>
            </a:spcAft>
            <a:buChar char="•"/>
          </a:pPr>
          <a:endParaRPr lang="en-AU" sz="1300" kern="1200" dirty="0"/>
        </a:p>
        <a:p>
          <a:pPr marL="114300" lvl="1" indent="-114300" algn="l" defTabSz="577850">
            <a:lnSpc>
              <a:spcPct val="90000"/>
            </a:lnSpc>
            <a:spcBef>
              <a:spcPct val="0"/>
            </a:spcBef>
            <a:spcAft>
              <a:spcPct val="15000"/>
            </a:spcAft>
            <a:buChar char="•"/>
          </a:pPr>
          <a:endParaRPr lang="en-AU" sz="1300" kern="1200" dirty="0"/>
        </a:p>
        <a:p>
          <a:pPr marL="114300" lvl="1" indent="-114300" algn="l" defTabSz="577850">
            <a:lnSpc>
              <a:spcPct val="90000"/>
            </a:lnSpc>
            <a:spcBef>
              <a:spcPct val="0"/>
            </a:spcBef>
            <a:spcAft>
              <a:spcPct val="15000"/>
            </a:spcAft>
            <a:buChar char="•"/>
          </a:pPr>
          <a:endParaRPr lang="en-AU" sz="1300" kern="1200" dirty="0"/>
        </a:p>
      </dsp:txBody>
      <dsp:txXfrm>
        <a:off x="3856979" y="613869"/>
        <a:ext cx="3130329" cy="2364693"/>
      </dsp:txXfrm>
    </dsp:sp>
    <dsp:sp modelId="{A6B193F9-5BB4-484C-85FB-DB09A80C9A56}">
      <dsp:nvSpPr>
        <dsp:cNvPr id="0" name=""/>
        <dsp:cNvSpPr/>
      </dsp:nvSpPr>
      <dsp:spPr>
        <a:xfrm>
          <a:off x="3800242" y="2978562"/>
          <a:ext cx="3243803" cy="104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Supervisors</a:t>
          </a:r>
        </a:p>
      </dsp:txBody>
      <dsp:txXfrm>
        <a:off x="3800242" y="2978562"/>
        <a:ext cx="2284368" cy="1041215"/>
      </dsp:txXfrm>
    </dsp:sp>
    <dsp:sp modelId="{A4A56FE1-5795-4BF5-90D2-227415A07AB9}">
      <dsp:nvSpPr>
        <dsp:cNvPr id="0" name=""/>
        <dsp:cNvSpPr/>
      </dsp:nvSpPr>
      <dsp:spPr>
        <a:xfrm>
          <a:off x="6176373" y="3143949"/>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603258" y="535853"/>
          <a:ext cx="3243803" cy="250654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Ensure that all hazards identified are monitored and controls implemented are continuously reviewed to effectively manage the risks.</a:t>
          </a:r>
        </a:p>
      </dsp:txBody>
      <dsp:txXfrm>
        <a:off x="7661989" y="594584"/>
        <a:ext cx="3126341" cy="2447812"/>
      </dsp:txXfrm>
    </dsp:sp>
    <dsp:sp modelId="{01DE0CCE-AD28-4C57-B43E-7F4F6558A12A}">
      <dsp:nvSpPr>
        <dsp:cNvPr id="0" name=""/>
        <dsp:cNvSpPr/>
      </dsp:nvSpPr>
      <dsp:spPr>
        <a:xfrm>
          <a:off x="7592975" y="3010117"/>
          <a:ext cx="3243803" cy="104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Coal Mine Workers</a:t>
          </a:r>
        </a:p>
      </dsp:txBody>
      <dsp:txXfrm>
        <a:off x="7592975" y="3010117"/>
        <a:ext cx="2284368" cy="1041215"/>
      </dsp:txXfrm>
    </dsp:sp>
    <dsp:sp modelId="{BFED6A1C-E76F-4B08-AA25-534D27473E83}">
      <dsp:nvSpPr>
        <dsp:cNvPr id="0" name=""/>
        <dsp:cNvSpPr/>
      </dsp:nvSpPr>
      <dsp:spPr>
        <a:xfrm>
          <a:off x="9969105" y="3165228"/>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61650-9284-41DC-94BC-64BFCAA97DCC}">
      <dsp:nvSpPr>
        <dsp:cNvPr id="0" name=""/>
        <dsp:cNvSpPr/>
      </dsp:nvSpPr>
      <dsp:spPr>
        <a:xfrm>
          <a:off x="203429" y="287402"/>
          <a:ext cx="3408943" cy="266481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Ensure the mines SHMS for effective delineation for sumps and water bodies</a:t>
          </a:r>
        </a:p>
        <a:p>
          <a:pPr marL="171450" lvl="1" indent="-171450" algn="l" defTabSz="711200">
            <a:lnSpc>
              <a:spcPct val="90000"/>
            </a:lnSpc>
            <a:spcBef>
              <a:spcPct val="0"/>
            </a:spcBef>
            <a:spcAft>
              <a:spcPct val="15000"/>
            </a:spcAft>
            <a:buChar char="•"/>
          </a:pPr>
          <a:r>
            <a:rPr lang="en-AU" sz="1600" kern="1200" dirty="0">
              <a:solidFill>
                <a:schemeClr val="tx1"/>
              </a:solidFill>
            </a:rPr>
            <a:t>Review the </a:t>
          </a:r>
          <a:r>
            <a:rPr lang="en-AU" sz="1600" b="0" i="0" kern="1200" dirty="0"/>
            <a:t>systems for survey and geographical measurement when modelling existing structures,</a:t>
          </a:r>
          <a:r>
            <a:rPr lang="en-AU" sz="1600" kern="1200" dirty="0">
              <a:solidFill>
                <a:schemeClr val="tx1"/>
              </a:solidFill>
            </a:rPr>
            <a:t> such as sumps and trenches where there is the potential for immersion or engulfment for an automatic alarming convention.</a:t>
          </a:r>
        </a:p>
        <a:p>
          <a:pPr marL="114300" lvl="1" indent="-114300" algn="l" defTabSz="577850">
            <a:lnSpc>
              <a:spcPct val="90000"/>
            </a:lnSpc>
            <a:spcBef>
              <a:spcPct val="0"/>
            </a:spcBef>
            <a:spcAft>
              <a:spcPct val="15000"/>
            </a:spcAft>
            <a:buChar char="•"/>
          </a:pPr>
          <a:endParaRPr lang="en-AU" sz="1300" kern="1200" dirty="0">
            <a:solidFill>
              <a:schemeClr val="tx1"/>
            </a:solidFill>
          </a:endParaRPr>
        </a:p>
        <a:p>
          <a:pPr marL="114300" lvl="1" indent="-114300" algn="l" defTabSz="577850">
            <a:lnSpc>
              <a:spcPct val="90000"/>
            </a:lnSpc>
            <a:spcBef>
              <a:spcPct val="0"/>
            </a:spcBef>
            <a:spcAft>
              <a:spcPct val="15000"/>
            </a:spcAft>
            <a:buChar char="•"/>
          </a:pPr>
          <a:endParaRPr lang="en-AU" sz="1300" kern="1200" dirty="0"/>
        </a:p>
      </dsp:txBody>
      <dsp:txXfrm>
        <a:off x="265869" y="349842"/>
        <a:ext cx="3284063" cy="2602374"/>
      </dsp:txXfrm>
    </dsp:sp>
    <dsp:sp modelId="{1F9A7402-A62E-4324-9F4F-AFAB95412106}">
      <dsp:nvSpPr>
        <dsp:cNvPr id="0" name=""/>
        <dsp:cNvSpPr/>
      </dsp:nvSpPr>
      <dsp:spPr>
        <a:xfrm>
          <a:off x="203429" y="2892161"/>
          <a:ext cx="3408943" cy="10942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Site Senior Executive</a:t>
          </a:r>
        </a:p>
      </dsp:txBody>
      <dsp:txXfrm>
        <a:off x="203429" y="2892161"/>
        <a:ext cx="2400664" cy="1094222"/>
      </dsp:txXfrm>
    </dsp:sp>
    <dsp:sp modelId="{53EB85EF-1C38-4291-A4F2-FBF44BAD5F2C}">
      <dsp:nvSpPr>
        <dsp:cNvPr id="0" name=""/>
        <dsp:cNvSpPr/>
      </dsp:nvSpPr>
      <dsp:spPr>
        <a:xfrm>
          <a:off x="2700854" y="3065968"/>
          <a:ext cx="1193130" cy="119313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808E5-1320-4C2C-AA3C-25573115E166}">
      <dsp:nvSpPr>
        <dsp:cNvPr id="0" name=""/>
        <dsp:cNvSpPr/>
      </dsp:nvSpPr>
      <dsp:spPr>
        <a:xfrm>
          <a:off x="4069150" y="260485"/>
          <a:ext cx="3408943" cy="277248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Ensure all documentation, shift handover reports or active tarps  are reviewed and acknowledged to ensure accurate communication of hazards prior to shift change. </a:t>
          </a:r>
        </a:p>
        <a:p>
          <a:pPr marL="171450" lvl="1" indent="-171450" algn="l" defTabSz="711200">
            <a:lnSpc>
              <a:spcPct val="90000"/>
            </a:lnSpc>
            <a:spcBef>
              <a:spcPct val="0"/>
            </a:spcBef>
            <a:spcAft>
              <a:spcPct val="15000"/>
            </a:spcAft>
            <a:buChar char="•"/>
          </a:pPr>
          <a:r>
            <a:rPr lang="en-AU" sz="1600" kern="1200" dirty="0">
              <a:solidFill>
                <a:schemeClr val="tx1"/>
              </a:solidFill>
            </a:rPr>
            <a:t>Ensure continuous monitoring and review of the effectiveness of risk control measures, and take the  appropriate corrective action where a non-conformance is identified</a:t>
          </a:r>
          <a:r>
            <a:rPr lang="en-AU" sz="1600" kern="1200" dirty="0">
              <a:solidFill>
                <a:srgbClr val="1B4756"/>
              </a:solidFill>
            </a:rPr>
            <a:t>.</a:t>
          </a:r>
          <a:endParaRPr lang="en-AU" sz="1600" kern="1200" dirty="0">
            <a:solidFill>
              <a:schemeClr val="tx1"/>
            </a:solidFill>
          </a:endParaRPr>
        </a:p>
        <a:p>
          <a:pPr marL="171450" lvl="1" indent="-171450" algn="l" defTabSz="800100">
            <a:lnSpc>
              <a:spcPct val="90000"/>
            </a:lnSpc>
            <a:spcBef>
              <a:spcPct val="0"/>
            </a:spcBef>
            <a:spcAft>
              <a:spcPct val="15000"/>
            </a:spcAft>
            <a:buChar char="•"/>
          </a:pPr>
          <a:endParaRPr lang="en-AU" sz="1800" kern="1200" dirty="0">
            <a:solidFill>
              <a:schemeClr val="tx1"/>
            </a:solidFill>
          </a:endParaRPr>
        </a:p>
        <a:p>
          <a:pPr marL="171450" lvl="1" indent="-171450" algn="l" defTabSz="800100">
            <a:lnSpc>
              <a:spcPct val="90000"/>
            </a:lnSpc>
            <a:spcBef>
              <a:spcPct val="0"/>
            </a:spcBef>
            <a:spcAft>
              <a:spcPct val="15000"/>
            </a:spcAft>
            <a:buChar char="•"/>
          </a:pPr>
          <a:endParaRPr lang="en-AU" sz="1800" kern="1200" dirty="0">
            <a:solidFill>
              <a:schemeClr val="tx1"/>
            </a:solidFill>
          </a:endParaRPr>
        </a:p>
      </dsp:txBody>
      <dsp:txXfrm>
        <a:off x="4134113" y="325448"/>
        <a:ext cx="3279017" cy="2707517"/>
      </dsp:txXfrm>
    </dsp:sp>
    <dsp:sp modelId="{97BF4825-2D53-445C-BF36-625C2530A6E8}">
      <dsp:nvSpPr>
        <dsp:cNvPr id="0" name=""/>
        <dsp:cNvSpPr/>
      </dsp:nvSpPr>
      <dsp:spPr>
        <a:xfrm>
          <a:off x="4058890" y="2919077"/>
          <a:ext cx="3408943" cy="10942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Supervisors </a:t>
          </a:r>
        </a:p>
      </dsp:txBody>
      <dsp:txXfrm>
        <a:off x="4058890" y="2919077"/>
        <a:ext cx="2400664" cy="1094222"/>
      </dsp:txXfrm>
    </dsp:sp>
    <dsp:sp modelId="{C2F66397-53CD-435D-ABEF-064B9969CD1A}">
      <dsp:nvSpPr>
        <dsp:cNvPr id="0" name=""/>
        <dsp:cNvSpPr/>
      </dsp:nvSpPr>
      <dsp:spPr>
        <a:xfrm>
          <a:off x="6556096" y="3092885"/>
          <a:ext cx="1193130" cy="119313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9F8C5A-5736-41DC-A4E1-D9DD4CD3BB96}">
      <dsp:nvSpPr>
        <dsp:cNvPr id="0" name=""/>
        <dsp:cNvSpPr/>
      </dsp:nvSpPr>
      <dsp:spPr>
        <a:xfrm>
          <a:off x="7917895" y="313256"/>
          <a:ext cx="3408943" cy="293129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dirty="0"/>
            <a:t>Ensure the task being undertaken is within the capability of their knowledge and skillset.</a:t>
          </a:r>
          <a:endParaRPr lang="en-AU" sz="1600" kern="1200" dirty="0">
            <a:solidFill>
              <a:prstClr val="black">
                <a:hueOff val="0"/>
                <a:satOff val="0"/>
                <a:lumOff val="0"/>
                <a:alphaOff val="0"/>
              </a:prst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n-AU" sz="1600" kern="1200" dirty="0">
              <a:solidFill>
                <a:prstClr val="black">
                  <a:hueOff val="0"/>
                  <a:satOff val="0"/>
                  <a:lumOff val="0"/>
                  <a:alphaOff val="0"/>
                </a:prstClr>
              </a:solidFill>
              <a:latin typeface="Calibri" panose="020F0502020204030204"/>
              <a:ea typeface="+mn-ea"/>
              <a:cs typeface="+mn-cs"/>
            </a:rPr>
            <a:t>Ensure all risk management is undertaken as per the requirements of the mines SHMS prior to undertaking task.</a:t>
          </a:r>
        </a:p>
        <a:p>
          <a:pPr marL="171450" lvl="1" indent="-171450" algn="l" defTabSz="711200">
            <a:lnSpc>
              <a:spcPct val="90000"/>
            </a:lnSpc>
            <a:spcBef>
              <a:spcPct val="0"/>
            </a:spcBef>
            <a:spcAft>
              <a:spcPct val="15000"/>
            </a:spcAft>
            <a:buChar char="•"/>
          </a:pPr>
          <a:r>
            <a:rPr lang="en-AU" sz="1600" kern="1200" dirty="0">
              <a:solidFill>
                <a:prstClr val="black">
                  <a:hueOff val="0"/>
                  <a:satOff val="0"/>
                  <a:lumOff val="0"/>
                  <a:alphaOff val="0"/>
                </a:prstClr>
              </a:solidFill>
              <a:latin typeface="Calibri" panose="020F0502020204030204"/>
              <a:ea typeface="+mn-ea"/>
              <a:cs typeface="+mn-cs"/>
            </a:rPr>
            <a:t>Ensure all plans, work instructions SHMS documentation submitted for the task is validated.</a:t>
          </a:r>
        </a:p>
        <a:p>
          <a:pPr marL="171450" marR="0" lvl="1" indent="-171450" algn="l"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600" kern="1200" dirty="0">
            <a:solidFill>
              <a:prstClr val="black">
                <a:hueOff val="0"/>
                <a:satOff val="0"/>
                <a:lumOff val="0"/>
                <a:alphaOff val="0"/>
              </a:prstClr>
            </a:solidFill>
            <a:latin typeface="Calibri" panose="020F0502020204030204"/>
            <a:ea typeface="+mn-ea"/>
            <a:cs typeface="+mn-cs"/>
          </a:endParaRPr>
        </a:p>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dsp:txBody>
      <dsp:txXfrm>
        <a:off x="7986579" y="381940"/>
        <a:ext cx="3271575" cy="2862611"/>
      </dsp:txXfrm>
    </dsp:sp>
    <dsp:sp modelId="{7AF47B5C-9D51-4E7A-A1D2-D9B875DE9320}">
      <dsp:nvSpPr>
        <dsp:cNvPr id="0" name=""/>
        <dsp:cNvSpPr/>
      </dsp:nvSpPr>
      <dsp:spPr>
        <a:xfrm>
          <a:off x="7979529" y="2958781"/>
          <a:ext cx="3408943" cy="10942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Coal Mine Workers</a:t>
          </a:r>
        </a:p>
      </dsp:txBody>
      <dsp:txXfrm>
        <a:off x="7979529" y="2958781"/>
        <a:ext cx="2400664" cy="1094222"/>
      </dsp:txXfrm>
    </dsp:sp>
    <dsp:sp modelId="{9656A9C2-6CE7-4A12-9650-DE8EE6814E00}">
      <dsp:nvSpPr>
        <dsp:cNvPr id="0" name=""/>
        <dsp:cNvSpPr/>
      </dsp:nvSpPr>
      <dsp:spPr>
        <a:xfrm>
          <a:off x="10476627" y="3132588"/>
          <a:ext cx="1193130" cy="119313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61650-9284-41DC-94BC-64BFCAA97DCC}">
      <dsp:nvSpPr>
        <dsp:cNvPr id="0" name=""/>
        <dsp:cNvSpPr/>
      </dsp:nvSpPr>
      <dsp:spPr>
        <a:xfrm>
          <a:off x="205982" y="290466"/>
          <a:ext cx="3428257" cy="266070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Review the SHMS for the  introduction to site of mobile plant and where applicable replace adjustable flow control valves on safety circuits with either tamper proof or fixed orifice type valves.  Ensure personnel who operate or maintain specialised equipment have the appropriate training and skillset when conducting task.</a:t>
          </a:r>
        </a:p>
        <a:p>
          <a:pPr marL="114300" lvl="1" indent="-114300" algn="l" defTabSz="577850">
            <a:lnSpc>
              <a:spcPct val="90000"/>
            </a:lnSpc>
            <a:spcBef>
              <a:spcPct val="0"/>
            </a:spcBef>
            <a:spcAft>
              <a:spcPct val="15000"/>
            </a:spcAft>
            <a:buChar char="•"/>
          </a:pPr>
          <a:endParaRPr lang="en-AU" sz="1300" kern="1200" dirty="0"/>
        </a:p>
      </dsp:txBody>
      <dsp:txXfrm>
        <a:off x="268325" y="352809"/>
        <a:ext cx="3303571" cy="2598358"/>
      </dsp:txXfrm>
    </dsp:sp>
    <dsp:sp modelId="{1F9A7402-A62E-4324-9F4F-AFAB95412106}">
      <dsp:nvSpPr>
        <dsp:cNvPr id="0" name=""/>
        <dsp:cNvSpPr/>
      </dsp:nvSpPr>
      <dsp:spPr>
        <a:xfrm>
          <a:off x="218269" y="2891206"/>
          <a:ext cx="3403682" cy="10925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Site Senior Executive</a:t>
          </a:r>
        </a:p>
      </dsp:txBody>
      <dsp:txXfrm>
        <a:off x="218269" y="2891206"/>
        <a:ext cx="2396959" cy="1092534"/>
      </dsp:txXfrm>
    </dsp:sp>
    <dsp:sp modelId="{53EB85EF-1C38-4291-A4F2-FBF44BAD5F2C}">
      <dsp:nvSpPr>
        <dsp:cNvPr id="0" name=""/>
        <dsp:cNvSpPr/>
      </dsp:nvSpPr>
      <dsp:spPr>
        <a:xfrm>
          <a:off x="2711840" y="3064745"/>
          <a:ext cx="1191288" cy="119128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808E5-1320-4C2C-AA3C-25573115E166}">
      <dsp:nvSpPr>
        <dsp:cNvPr id="0" name=""/>
        <dsp:cNvSpPr/>
      </dsp:nvSpPr>
      <dsp:spPr>
        <a:xfrm>
          <a:off x="4078025" y="263591"/>
          <a:ext cx="3403682" cy="276820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Ensure personnel under your control adhere to the mines SHMS for electrical and mechanical equipment used for inspecting, testing and maintaining the safe operation of plant at the mine for using  equipment safely and maintaining equipment in accordance with its specification</a:t>
          </a:r>
        </a:p>
        <a:p>
          <a:pPr marL="171450" lvl="1" indent="-171450" algn="l" defTabSz="711200">
            <a:lnSpc>
              <a:spcPct val="90000"/>
            </a:lnSpc>
            <a:spcBef>
              <a:spcPct val="0"/>
            </a:spcBef>
            <a:spcAft>
              <a:spcPct val="15000"/>
            </a:spcAft>
            <a:buChar char="•"/>
          </a:pPr>
          <a:endParaRPr lang="en-AU" sz="1600" kern="1200" dirty="0">
            <a:solidFill>
              <a:schemeClr val="tx1"/>
            </a:solidFill>
          </a:endParaRPr>
        </a:p>
        <a:p>
          <a:pPr marL="171450" lvl="1" indent="-171450" algn="l" defTabSz="800100">
            <a:lnSpc>
              <a:spcPct val="90000"/>
            </a:lnSpc>
            <a:spcBef>
              <a:spcPct val="0"/>
            </a:spcBef>
            <a:spcAft>
              <a:spcPct val="15000"/>
            </a:spcAft>
            <a:buChar char="•"/>
          </a:pPr>
          <a:endParaRPr lang="en-AU" sz="1800" kern="1200" dirty="0">
            <a:solidFill>
              <a:schemeClr val="tx1"/>
            </a:solidFill>
          </a:endParaRPr>
        </a:p>
        <a:p>
          <a:pPr marL="171450" lvl="1" indent="-171450" algn="l" defTabSz="800100">
            <a:lnSpc>
              <a:spcPct val="90000"/>
            </a:lnSpc>
            <a:spcBef>
              <a:spcPct val="0"/>
            </a:spcBef>
            <a:spcAft>
              <a:spcPct val="15000"/>
            </a:spcAft>
            <a:buChar char="•"/>
          </a:pPr>
          <a:endParaRPr lang="en-AU" sz="1800" kern="1200" dirty="0">
            <a:solidFill>
              <a:schemeClr val="tx1"/>
            </a:solidFill>
          </a:endParaRPr>
        </a:p>
      </dsp:txBody>
      <dsp:txXfrm>
        <a:off x="4142887" y="328453"/>
        <a:ext cx="3273958" cy="2703340"/>
      </dsp:txXfrm>
    </dsp:sp>
    <dsp:sp modelId="{97BF4825-2D53-445C-BF36-625C2530A6E8}">
      <dsp:nvSpPr>
        <dsp:cNvPr id="0" name=""/>
        <dsp:cNvSpPr/>
      </dsp:nvSpPr>
      <dsp:spPr>
        <a:xfrm>
          <a:off x="4067780" y="2918081"/>
          <a:ext cx="3403682" cy="10925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Supervisors </a:t>
          </a:r>
        </a:p>
      </dsp:txBody>
      <dsp:txXfrm>
        <a:off x="4067780" y="2918081"/>
        <a:ext cx="2396959" cy="1092534"/>
      </dsp:txXfrm>
    </dsp:sp>
    <dsp:sp modelId="{C2F66397-53CD-435D-ABEF-064B9969CD1A}">
      <dsp:nvSpPr>
        <dsp:cNvPr id="0" name=""/>
        <dsp:cNvSpPr/>
      </dsp:nvSpPr>
      <dsp:spPr>
        <a:xfrm>
          <a:off x="6561133" y="3091620"/>
          <a:ext cx="1191288" cy="119128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9F8C5A-5736-41DC-A4E1-D9DD4CD3BB96}">
      <dsp:nvSpPr>
        <dsp:cNvPr id="0" name=""/>
        <dsp:cNvSpPr/>
      </dsp:nvSpPr>
      <dsp:spPr>
        <a:xfrm>
          <a:off x="7920830" y="316281"/>
          <a:ext cx="3403682" cy="292677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Ensure pre-start inspections of equipment is effective in identifying potential hazards prior to the operation of mobile plant</a:t>
          </a:r>
          <a:endParaRPr lang="en-AU" sz="1600" kern="1200" dirty="0">
            <a:solidFill>
              <a:prstClr val="black">
                <a:hueOff val="0"/>
                <a:satOff val="0"/>
                <a:lumOff val="0"/>
                <a:alphaOff val="0"/>
              </a:prstClr>
            </a:solidFill>
            <a:latin typeface="Calibri" panose="020F0502020204030204"/>
            <a:ea typeface="+mn-ea"/>
            <a:cs typeface="+mn-cs"/>
          </a:endParaRPr>
        </a:p>
        <a:p>
          <a:pPr marL="171450" lvl="1" indent="-171450" algn="l" defTabSz="711200">
            <a:lnSpc>
              <a:spcPct val="90000"/>
            </a:lnSpc>
            <a:spcBef>
              <a:spcPct val="0"/>
            </a:spcBef>
            <a:spcAft>
              <a:spcPct val="15000"/>
            </a:spcAft>
            <a:buClrTx/>
            <a:buSzTx/>
            <a:buFont typeface="Arial" panose="020B0604020202020204" pitchFamily="34" charset="0"/>
            <a:buChar char="•"/>
          </a:pPr>
          <a:r>
            <a:rPr lang="en-AU" sz="1600" kern="1200" dirty="0"/>
            <a:t>Ensure operators of the plant, as soon as practicable after taking control of the plant, check that the plant’s brakes, steering, lights and any other safety features are functioning properly.</a:t>
          </a:r>
          <a:endParaRPr lang="en-AU" sz="1600" kern="1200" dirty="0">
            <a:solidFill>
              <a:prstClr val="black">
                <a:hueOff val="0"/>
                <a:satOff val="0"/>
                <a:lumOff val="0"/>
                <a:alphaOff val="0"/>
              </a:prstClr>
            </a:solidFill>
            <a:latin typeface="Calibri" panose="020F0502020204030204"/>
            <a:ea typeface="+mn-ea"/>
            <a:cs typeface="+mn-cs"/>
          </a:endParaRPr>
        </a:p>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a:p>
          <a:pPr marL="228600" marR="0" lvl="1" indent="-22860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800" kern="1200" dirty="0">
            <a:solidFill>
              <a:prstClr val="black">
                <a:hueOff val="0"/>
                <a:satOff val="0"/>
                <a:lumOff val="0"/>
                <a:alphaOff val="0"/>
              </a:prstClr>
            </a:solidFill>
            <a:latin typeface="Calibri" panose="020F0502020204030204"/>
            <a:ea typeface="+mn-ea"/>
            <a:cs typeface="+mn-cs"/>
          </a:endParaRPr>
        </a:p>
      </dsp:txBody>
      <dsp:txXfrm>
        <a:off x="7989408" y="384859"/>
        <a:ext cx="3266526" cy="2858193"/>
      </dsp:txXfrm>
    </dsp:sp>
    <dsp:sp modelId="{7AF47B5C-9D51-4E7A-A1D2-D9B875DE9320}">
      <dsp:nvSpPr>
        <dsp:cNvPr id="0" name=""/>
        <dsp:cNvSpPr/>
      </dsp:nvSpPr>
      <dsp:spPr>
        <a:xfrm>
          <a:off x="7982369" y="2957723"/>
          <a:ext cx="3403682" cy="10925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Coal Mine Workers</a:t>
          </a:r>
        </a:p>
      </dsp:txBody>
      <dsp:txXfrm>
        <a:off x="7982369" y="2957723"/>
        <a:ext cx="2396959" cy="1092534"/>
      </dsp:txXfrm>
    </dsp:sp>
    <dsp:sp modelId="{9656A9C2-6CE7-4A12-9650-DE8EE6814E00}">
      <dsp:nvSpPr>
        <dsp:cNvPr id="0" name=""/>
        <dsp:cNvSpPr/>
      </dsp:nvSpPr>
      <dsp:spPr>
        <a:xfrm>
          <a:off x="10475613" y="3131262"/>
          <a:ext cx="1191288" cy="119128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C95E7AB-A2AA-430A-8FBE-8B5AEE01D26F}" type="datetimeFigureOut">
              <a:rPr lang="en-AU" smtClean="0"/>
              <a:t>4/09/2023</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B984318-9292-4F41-988D-2A3E40163AE8}" type="slidenum">
              <a:rPr lang="en-AU" smtClean="0"/>
              <a:t>‹#›</a:t>
            </a:fld>
            <a:endParaRPr lang="en-AU" dirty="0"/>
          </a:p>
        </p:txBody>
      </p:sp>
    </p:spTree>
    <p:extLst>
      <p:ext uri="{BB962C8B-B14F-4D97-AF65-F5344CB8AC3E}">
        <p14:creationId xmlns:p14="http://schemas.microsoft.com/office/powerpoint/2010/main" val="1598906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5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8126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3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11754" y="762855"/>
            <a:ext cx="9144000" cy="2387600"/>
          </a:xfrm>
        </p:spPr>
        <p:txBody>
          <a:bodyPr anchor="b"/>
          <a:lstStyle>
            <a:lvl1pPr algn="r">
              <a:defRPr sz="6000"/>
            </a:lvl1pPr>
          </a:lstStyle>
          <a:p>
            <a:r>
              <a:rPr lang="en-US"/>
              <a:t>Click to edit Master title style</a:t>
            </a:r>
            <a:endParaRPr lang="en-AU" dirty="0"/>
          </a:p>
        </p:txBody>
      </p:sp>
      <p:sp>
        <p:nvSpPr>
          <p:cNvPr id="3" name="Subtitle 2"/>
          <p:cNvSpPr>
            <a:spLocks noGrp="1"/>
          </p:cNvSpPr>
          <p:nvPr>
            <p:ph type="subTitle" idx="1"/>
          </p:nvPr>
        </p:nvSpPr>
        <p:spPr>
          <a:xfrm>
            <a:off x="2211754" y="3359761"/>
            <a:ext cx="9144000"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Tree>
    <p:extLst>
      <p:ext uri="{BB962C8B-B14F-4D97-AF65-F5344CB8AC3E}">
        <p14:creationId xmlns:p14="http://schemas.microsoft.com/office/powerpoint/2010/main" val="1208868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82483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09357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0522" y="1419225"/>
            <a:ext cx="544732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11632" y="1419225"/>
            <a:ext cx="547858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7571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1379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851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2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6506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0522" y="1419225"/>
            <a:ext cx="544732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11632" y="1419225"/>
            <a:ext cx="547858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11390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1262" y="1599955"/>
            <a:ext cx="8782538" cy="1325563"/>
          </a:xfrm>
          <a:prstGeom prst="rect">
            <a:avLst/>
          </a:prstGeom>
        </p:spPr>
        <p:txBody>
          <a:bodyPr vert="horz" lIns="91440" tIns="45720" rIns="91440" bIns="45720" rtlCol="0" anchor="ctr">
            <a:normAutofit/>
          </a:bodyPr>
          <a:lstStyle/>
          <a:p>
            <a:r>
              <a:rPr lang="en-US" dirty="0"/>
              <a:t>Presentation name</a:t>
            </a:r>
            <a:endParaRPr lang="en-AU" dirty="0"/>
          </a:p>
        </p:txBody>
      </p:sp>
      <p:sp>
        <p:nvSpPr>
          <p:cNvPr id="3" name="Text Placeholder 2"/>
          <p:cNvSpPr>
            <a:spLocks noGrp="1"/>
          </p:cNvSpPr>
          <p:nvPr>
            <p:ph type="body" idx="1"/>
          </p:nvPr>
        </p:nvSpPr>
        <p:spPr>
          <a:xfrm>
            <a:off x="2571261" y="3102707"/>
            <a:ext cx="8782538" cy="2214563"/>
          </a:xfrm>
          <a:prstGeom prst="rect">
            <a:avLst/>
          </a:prstGeom>
        </p:spPr>
        <p:txBody>
          <a:bodyPr vert="horz" lIns="91440" tIns="45720" rIns="91440" bIns="45720" rtlCol="0">
            <a:normAutofit/>
          </a:bodyPr>
          <a:lstStyle/>
          <a:p>
            <a:pPr lvl="0"/>
            <a:r>
              <a:rPr lang="en-US" dirty="0"/>
              <a:t>Presenter’s name/s</a:t>
            </a:r>
            <a:endParaRPr lang="en-AU" dirty="0"/>
          </a:p>
        </p:txBody>
      </p:sp>
      <p:sp>
        <p:nvSpPr>
          <p:cNvPr id="4" name="TextBox 3"/>
          <p:cNvSpPr txBox="1"/>
          <p:nvPr userDrawn="1"/>
        </p:nvSpPr>
        <p:spPr>
          <a:xfrm>
            <a:off x="472966" y="5912068"/>
            <a:ext cx="3129455" cy="523220"/>
          </a:xfrm>
          <a:prstGeom prst="rect">
            <a:avLst/>
          </a:prstGeom>
          <a:noFill/>
        </p:spPr>
        <p:txBody>
          <a:bodyPr wrap="square" rtlCol="0">
            <a:spAutoFit/>
          </a:bodyPr>
          <a:lstStyle/>
          <a:p>
            <a:r>
              <a:rPr lang="en-AU" sz="2800" b="0" dirty="0">
                <a:solidFill>
                  <a:srgbClr val="61737D"/>
                </a:solidFill>
              </a:rPr>
              <a:t>Coal Inspectorate</a:t>
            </a:r>
          </a:p>
        </p:txBody>
      </p:sp>
    </p:spTree>
    <p:extLst>
      <p:ext uri="{BB962C8B-B14F-4D97-AF65-F5344CB8AC3E}">
        <p14:creationId xmlns:p14="http://schemas.microsoft.com/office/powerpoint/2010/main" val="1028497813"/>
      </p:ext>
    </p:extLst>
  </p:cSld>
  <p:clrMap bg1="lt1" tx1="dk1" bg2="lt2" tx2="dk2" accent1="accent1" accent2="accent2" accent3="accent3" accent4="accent4" accent5="accent5" accent6="accent6" hlink="hlink" folHlink="folHlink"/>
  <p:sldLayoutIdLst>
    <p:sldLayoutId id="2147483687" r:id="rId1"/>
    <p:sldLayoutId id="2147483690" r:id="rId2"/>
  </p:sldLayoutIdLst>
  <p:txStyles>
    <p:titleStyle>
      <a:lvl1pPr algn="r"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523" y="365126"/>
            <a:ext cx="11019692" cy="84626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570523" y="1367692"/>
            <a:ext cx="11019692" cy="44078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55603111"/>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46895" y="6551177"/>
            <a:ext cx="12116504" cy="183177"/>
          </a:xfrm>
          <a:prstGeom prst="rect">
            <a:avLst/>
          </a:prstGeom>
        </p:spPr>
      </p:pic>
    </p:spTree>
    <p:extLst>
      <p:ext uri="{BB962C8B-B14F-4D97-AF65-F5344CB8AC3E}">
        <p14:creationId xmlns:p14="http://schemas.microsoft.com/office/powerpoint/2010/main" val="3278269325"/>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2D74AB0-420B-40B5-82A2-C3D9CA6FA1AF}"/>
              </a:ext>
            </a:extLst>
          </p:cNvPr>
          <p:cNvSpPr>
            <a:spLocks noGrp="1" noChangeArrowheads="1"/>
          </p:cNvSpPr>
          <p:nvPr>
            <p:ph type="title"/>
          </p:nvPr>
        </p:nvSpPr>
        <p:spPr bwMode="auto">
          <a:xfrm>
            <a:off x="569913" y="365125"/>
            <a:ext cx="110204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4C483E3B-D071-4DCA-8BDC-E891D7FA7C9D}"/>
              </a:ext>
            </a:extLst>
          </p:cNvPr>
          <p:cNvSpPr>
            <a:spLocks noGrp="1" noChangeArrowheads="1"/>
          </p:cNvSpPr>
          <p:nvPr>
            <p:ph type="body" idx="1"/>
          </p:nvPr>
        </p:nvSpPr>
        <p:spPr bwMode="auto">
          <a:xfrm>
            <a:off x="569913" y="1368425"/>
            <a:ext cx="1102042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extLst>
      <p:ext uri="{BB962C8B-B14F-4D97-AF65-F5344CB8AC3E}">
        <p14:creationId xmlns:p14="http://schemas.microsoft.com/office/powerpoint/2010/main" val="360228359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8" Type="http://schemas.openxmlformats.org/officeDocument/2006/relationships/hyperlink" Target="https://www.rshq.qld.gov.au/safety-notices/mines/plant-access-systems" TargetMode="External"/><Relationship Id="rId13" Type="http://schemas.openxmlformats.org/officeDocument/2006/relationships/hyperlink" Target="https://www.rshq.qld.gov.au/safety-notices/mines/dozer-rollovers" TargetMode="External"/><Relationship Id="rId18" Type="http://schemas.openxmlformats.org/officeDocument/2006/relationships/hyperlink" Target="https://www.business.qld.gov.au/industries/mining-energy-water/resources/safety-health/mining/hazards/hazards" TargetMode="External"/><Relationship Id="rId3" Type="http://schemas.openxmlformats.org/officeDocument/2006/relationships/hyperlink" Target="https://comms.rshq.qld.gov.au/v/91741/2535338/email.html?k=j6rjDXyfZLR6fvpCPCcCaergA_mEWcyifNsi1KK1gzM" TargetMode="External"/><Relationship Id="rId7" Type="http://schemas.openxmlformats.org/officeDocument/2006/relationships/hyperlink" Target="mailto:QldMinesInspectorate@rshq.qld.gov.au" TargetMode="External"/><Relationship Id="rId12" Type="http://schemas.openxmlformats.org/officeDocument/2006/relationships/hyperlink" Target="https://www.rshq.qld.gov.au/safety-notices" TargetMode="External"/><Relationship Id="rId17" Type="http://schemas.openxmlformats.org/officeDocument/2006/relationships/hyperlink" Target="https://www.rshq.qld.gov.au/safety-notices/mines/light-truck-travels-through-bund-into-creek-bed" TargetMode="External"/><Relationship Id="rId2" Type="http://schemas.openxmlformats.org/officeDocument/2006/relationships/hyperlink" Target="https://comms.rshq.qld.gov.au/v/91741/2499754/email.html?k=n54Tjt0h1F902YrpJejxCMquQe33K_FrDfQFFCFH-8c" TargetMode="External"/><Relationship Id="rId16" Type="http://schemas.openxmlformats.org/officeDocument/2006/relationships/hyperlink" Target="https://www.rshq.qld.gov.au/safety-notices/mines/dragline-collision-with-cable-tractor" TargetMode="External"/><Relationship Id="rId1" Type="http://schemas.openxmlformats.org/officeDocument/2006/relationships/slideLayout" Target="../slideLayouts/slideLayout3.xml"/><Relationship Id="rId6" Type="http://schemas.openxmlformats.org/officeDocument/2006/relationships/hyperlink" Target="https://comms.rshq.qld.gov.au/v/91741/2552305/email.html?k=2elQXZXuxOYpVki_mv-MfsV17VIlfauzRBNRn8Vi5gU" TargetMode="External"/><Relationship Id="rId11" Type="http://schemas.openxmlformats.org/officeDocument/2006/relationships/hyperlink" Target="https://www.business.qld.gov.au/industries/mining-energy-water/resources/safety-health/mining/legislation-standards/recognised-standards" TargetMode="External"/><Relationship Id="rId5" Type="http://schemas.openxmlformats.org/officeDocument/2006/relationships/hyperlink" Target="https://comms.rshq.qld.gov.au/v/91741/2470115/email.html?k=wyGwiIZjqkbxaHEC4JuXIWRQUkrpnIM1TMtY8LBunDQ" TargetMode="External"/><Relationship Id="rId15" Type="http://schemas.openxmlformats.org/officeDocument/2006/relationships/hyperlink" Target="https://www.boepcs.qld.gov.au/" TargetMode="External"/><Relationship Id="rId10" Type="http://schemas.openxmlformats.org/officeDocument/2006/relationships/hyperlink" Target="https://www.legislation.qld.gov.au/view/html/inforce/current/act-1999-039" TargetMode="External"/><Relationship Id="rId19" Type="http://schemas.openxmlformats.org/officeDocument/2006/relationships/hyperlink" Target="https://www.rshq.qld.gov.au/safety-notices/mines/dozer-falls-into-coal-stockpile-void" TargetMode="External"/><Relationship Id="rId4" Type="http://schemas.openxmlformats.org/officeDocument/2006/relationships/hyperlink" Target="https://comms.rshq.qld.gov.au/v/91741/2495145/email.html?k=edggu_VCJwCWghZEtlDEKfVuK0TnBHyctRxTDAobpGg" TargetMode="External"/><Relationship Id="rId9" Type="http://schemas.openxmlformats.org/officeDocument/2006/relationships/hyperlink" Target="https://www.business.qld.gov.au/industries/mining-energy-water/resources/safety-health/mining/accidents-incidents-reports/serious-accidents" TargetMode="External"/><Relationship Id="rId14" Type="http://schemas.openxmlformats.org/officeDocument/2006/relationships/hyperlink" Target="https://www.business.qld.gov.au/industries/mining-energy-water/resources/safety-health/mining/legislation-standards/board-examin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mailto:complaints@rshq.qld.gov.au" TargetMode="Externa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hyperlink" Target="https://www.business.qld.gov.au/industries/mining-energy-water/resources/safety-health/occupational-health-risks/sexual-assault-harassmen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AC84-7A8A-47E2-9038-D32DA32324E5}"/>
              </a:ext>
            </a:extLst>
          </p:cNvPr>
          <p:cNvSpPr>
            <a:spLocks noGrp="1"/>
          </p:cNvSpPr>
          <p:nvPr>
            <p:ph type="ctrTitle"/>
          </p:nvPr>
        </p:nvSpPr>
        <p:spPr>
          <a:xfrm>
            <a:off x="184150" y="576263"/>
            <a:ext cx="11871325" cy="1525587"/>
          </a:xfrm>
        </p:spPr>
        <p:txBody>
          <a:bodyPr rtlCol="0">
            <a:normAutofit fontScale="90000"/>
          </a:bodyPr>
          <a:lstStyle/>
          <a:p>
            <a:pPr fontAlgn="auto">
              <a:spcAft>
                <a:spcPts val="0"/>
              </a:spcAft>
              <a:defRPr/>
            </a:pPr>
            <a:r>
              <a:rPr lang="en-AU" altLang="en-US" sz="5600" dirty="0">
                <a:solidFill>
                  <a:prstClr val="white"/>
                </a:solidFill>
                <a:latin typeface="Arial"/>
              </a:rPr>
              <a:t>August 2023 </a:t>
            </a:r>
            <a:br>
              <a:rPr lang="en-AU" altLang="en-US" sz="5600" dirty="0">
                <a:solidFill>
                  <a:prstClr val="white"/>
                </a:solidFill>
                <a:latin typeface="Arial"/>
              </a:rPr>
            </a:br>
            <a:r>
              <a:rPr lang="en-AU" altLang="en-US" sz="5600" dirty="0">
                <a:solidFill>
                  <a:prstClr val="white"/>
                </a:solidFill>
                <a:latin typeface="Arial"/>
              </a:rPr>
              <a:t>Incident periodical</a:t>
            </a:r>
            <a:endParaRPr lang="en-AU" sz="3200" dirty="0">
              <a:solidFill>
                <a:schemeClr val="bg1"/>
              </a:solidFill>
            </a:endParaRPr>
          </a:p>
        </p:txBody>
      </p:sp>
      <p:sp>
        <p:nvSpPr>
          <p:cNvPr id="4099" name="Subtitle 2">
            <a:extLst>
              <a:ext uri="{FF2B5EF4-FFF2-40B4-BE49-F238E27FC236}">
                <a16:creationId xmlns:a16="http://schemas.microsoft.com/office/drawing/2014/main" id="{CCF7153C-E486-4527-8632-17C21533BBC3}"/>
              </a:ext>
            </a:extLst>
          </p:cNvPr>
          <p:cNvSpPr>
            <a:spLocks noGrp="1" noChangeArrowheads="1"/>
          </p:cNvSpPr>
          <p:nvPr>
            <p:ph type="subTitle" idx="1"/>
          </p:nvPr>
        </p:nvSpPr>
        <p:spPr>
          <a:xfrm>
            <a:off x="2911475" y="2432333"/>
            <a:ext cx="9144000" cy="996668"/>
          </a:xfrm>
        </p:spPr>
        <p:txBody>
          <a:bodyPr/>
          <a:lstStyle/>
          <a:p>
            <a:pPr>
              <a:lnSpc>
                <a:spcPct val="100000"/>
              </a:lnSpc>
              <a:spcBef>
                <a:spcPct val="0"/>
              </a:spcBef>
            </a:pPr>
            <a:r>
              <a:rPr lang="en-AU" altLang="en-US" sz="1800" dirty="0">
                <a:solidFill>
                  <a:srgbClr val="FFFFFF"/>
                </a:solidFill>
                <a:latin typeface="Arial" panose="020B0604020202020204" pitchFamily="34" charset="0"/>
              </a:rPr>
              <a:t>Recent High Potential Incidents </a:t>
            </a:r>
          </a:p>
          <a:p>
            <a:pPr>
              <a:lnSpc>
                <a:spcPct val="100000"/>
              </a:lnSpc>
              <a:spcBef>
                <a:spcPct val="0"/>
              </a:spcBef>
            </a:pPr>
            <a:r>
              <a:rPr lang="en-AU" altLang="en-US" sz="1800" dirty="0">
                <a:solidFill>
                  <a:srgbClr val="FFFFFF"/>
                </a:solidFill>
                <a:latin typeface="Arial" panose="020B0604020202020204" pitchFamily="34" charset="0"/>
              </a:rPr>
              <a:t>Learnings and Recommendations</a:t>
            </a:r>
          </a:p>
          <a:p>
            <a:pPr>
              <a:lnSpc>
                <a:spcPct val="100000"/>
              </a:lnSpc>
              <a:spcBef>
                <a:spcPct val="0"/>
              </a:spcBef>
            </a:pPr>
            <a:r>
              <a:rPr lang="en-AU" altLang="en-US" sz="1800" dirty="0">
                <a:solidFill>
                  <a:srgbClr val="FFFFFF"/>
                </a:solidFill>
                <a:latin typeface="Arial" panose="020B0604020202020204" pitchFamily="34" charset="0"/>
              </a:rPr>
              <a:t>Communications</a:t>
            </a:r>
          </a:p>
        </p:txBody>
      </p:sp>
      <p:sp>
        <p:nvSpPr>
          <p:cNvPr id="4100" name="TextBox 3">
            <a:extLst>
              <a:ext uri="{FF2B5EF4-FFF2-40B4-BE49-F238E27FC236}">
                <a16:creationId xmlns:a16="http://schemas.microsoft.com/office/drawing/2014/main" id="{22A78204-2347-45F0-BCD1-522763F0D4B7}"/>
              </a:ext>
            </a:extLst>
          </p:cNvPr>
          <p:cNvSpPr txBox="1">
            <a:spLocks noChangeArrowheads="1"/>
          </p:cNvSpPr>
          <p:nvPr/>
        </p:nvSpPr>
        <p:spPr bwMode="auto">
          <a:xfrm>
            <a:off x="457200" y="5951538"/>
            <a:ext cx="306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2800" b="0" i="0" u="none" strike="noStrike" kern="1200" cap="none" spc="0" normalizeH="0" baseline="0" noProof="0" dirty="0">
                <a:ln>
                  <a:noFill/>
                </a:ln>
                <a:solidFill>
                  <a:srgbClr val="61737D"/>
                </a:solidFill>
                <a:effectLst/>
                <a:uLnTx/>
                <a:uFillTx/>
                <a:latin typeface="Calibri Light" panose="020F0302020204030204" pitchFamily="34" charset="0"/>
                <a:ea typeface="+mn-ea"/>
                <a:cs typeface="+mn-cs"/>
              </a:rPr>
              <a:t>Coal Inspectorate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98" y="188007"/>
            <a:ext cx="10609494" cy="886503"/>
          </a:xfrm>
        </p:spPr>
        <p:txBody>
          <a:bodyPr>
            <a:normAutofit/>
          </a:bodyPr>
          <a:lstStyle/>
          <a:p>
            <a:pPr>
              <a:defRPr/>
            </a:pPr>
            <a:r>
              <a:rPr lang="en-AU" sz="3600" dirty="0">
                <a:solidFill>
                  <a:srgbClr val="1B4756"/>
                </a:solidFill>
                <a:latin typeface="Arial"/>
                <a:ea typeface="+mn-ea"/>
                <a:cs typeface="+mn-cs"/>
              </a:rPr>
              <a:t>Recommendations</a:t>
            </a:r>
          </a:p>
        </p:txBody>
      </p:sp>
      <p:graphicFrame>
        <p:nvGraphicFramePr>
          <p:cNvPr id="4" name="Diagram 3">
            <a:extLst>
              <a:ext uri="{FF2B5EF4-FFF2-40B4-BE49-F238E27FC236}">
                <a16:creationId xmlns:a16="http://schemas.microsoft.com/office/drawing/2014/main" id="{304242CD-4878-4E6F-B2C8-EF653486E9EB}"/>
              </a:ext>
            </a:extLst>
          </p:cNvPr>
          <p:cNvGraphicFramePr/>
          <p:nvPr>
            <p:extLst>
              <p:ext uri="{D42A27DB-BD31-4B8C-83A1-F6EECF244321}">
                <p14:modId xmlns:p14="http://schemas.microsoft.com/office/powerpoint/2010/main" val="223543907"/>
              </p:ext>
            </p:extLst>
          </p:nvPr>
        </p:nvGraphicFramePr>
        <p:xfrm>
          <a:off x="0" y="948584"/>
          <a:ext cx="11966448" cy="4648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396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617759" y="71720"/>
            <a:ext cx="7387723" cy="824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4. Incident - </a:t>
            </a:r>
            <a:r>
              <a:rPr kumimoji="0" lang="en-AU"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Unplanned ignition of gas</a:t>
            </a:r>
            <a:r>
              <a:rPr lang="en-AU" altLang="en-US" sz="3200" b="1" dirty="0">
                <a:solidFill>
                  <a:srgbClr val="1B4756"/>
                </a:solidFill>
                <a:latin typeface="Arial" panose="020B0604020202020204" pitchFamily="34" charset="0"/>
                <a:ea typeface="+mn-ea"/>
                <a:cs typeface="Arial" panose="020B0604020202020204" pitchFamily="34" charset="0"/>
              </a:rPr>
              <a:t> </a:t>
            </a:r>
          </a:p>
        </p:txBody>
      </p:sp>
      <p:sp>
        <p:nvSpPr>
          <p:cNvPr id="7" name="TextBox 6">
            <a:extLst>
              <a:ext uri="{FF2B5EF4-FFF2-40B4-BE49-F238E27FC236}">
                <a16:creationId xmlns:a16="http://schemas.microsoft.com/office/drawing/2014/main" id="{DC087C0E-5F29-7791-4C5A-720AA2B24FC6}"/>
              </a:ext>
            </a:extLst>
          </p:cNvPr>
          <p:cNvSpPr txBox="1"/>
          <p:nvPr/>
        </p:nvSpPr>
        <p:spPr>
          <a:xfrm>
            <a:off x="295836" y="953235"/>
            <a:ext cx="5229712" cy="3970318"/>
          </a:xfrm>
          <a:prstGeom prst="rect">
            <a:avLst/>
          </a:prstGeom>
          <a:noFill/>
        </p:spPr>
        <p:txBody>
          <a:bodyPr wrap="square">
            <a:spAutoFit/>
          </a:bodyPr>
          <a:lstStyle/>
          <a:p>
            <a:pPr marR="0" rtl="0"/>
            <a:r>
              <a:rPr lang="en-AU" sz="2800" b="0" i="0" u="none" strike="noStrike" baseline="0" dirty="0">
                <a:solidFill>
                  <a:srgbClr val="000000"/>
                </a:solidFill>
                <a:latin typeface="Arial" panose="020B0604020202020204" pitchFamily="34" charset="0"/>
                <a:cs typeface="Arial" panose="020B0604020202020204" pitchFamily="34" charset="0"/>
              </a:rPr>
              <a:t>Visible flame identified by shotfirer at top of single blast hole, after firing a pre-split shot. 	</a:t>
            </a:r>
          </a:p>
          <a:p>
            <a:pPr marR="0" rtl="0"/>
            <a:r>
              <a:rPr lang="en-AU" sz="2800" b="0" i="0" u="none" strike="noStrike" baseline="0" dirty="0">
                <a:solidFill>
                  <a:srgbClr val="000000"/>
                </a:solidFill>
                <a:latin typeface="Arial" panose="020B0604020202020204" pitchFamily="34" charset="0"/>
                <a:cs typeface="Arial" panose="020B0604020202020204" pitchFamily="34" charset="0"/>
              </a:rPr>
              <a:t>Methane gas was detected in an adjacent blast hole at 3.8%  Visible flame remained contained within single hole and persisted until night fall. </a:t>
            </a:r>
            <a:r>
              <a:rPr lang="en-AU" sz="2400" b="0" i="0" u="none" strike="noStrike" baseline="0" dirty="0">
                <a:solidFill>
                  <a:srgbClr val="000000"/>
                </a:solidFill>
                <a:latin typeface="Helv"/>
              </a:rPr>
              <a:t>	</a:t>
            </a:r>
          </a:p>
        </p:txBody>
      </p:sp>
      <p:pic>
        <p:nvPicPr>
          <p:cNvPr id="2" name="Picture 1">
            <a:extLst>
              <a:ext uri="{FF2B5EF4-FFF2-40B4-BE49-F238E27FC236}">
                <a16:creationId xmlns:a16="http://schemas.microsoft.com/office/drawing/2014/main" id="{7AD2B930-6ADC-106E-B42C-41B2C0B71AC8}"/>
              </a:ext>
            </a:extLst>
          </p:cNvPr>
          <p:cNvPicPr>
            <a:picLocks noChangeAspect="1"/>
          </p:cNvPicPr>
          <p:nvPr/>
        </p:nvPicPr>
        <p:blipFill>
          <a:blip r:embed="rId2"/>
          <a:stretch>
            <a:fillRect/>
          </a:stretch>
        </p:blipFill>
        <p:spPr>
          <a:xfrm>
            <a:off x="5525548" y="942010"/>
            <a:ext cx="6666452" cy="4973979"/>
          </a:xfrm>
          <a:prstGeom prst="rect">
            <a:avLst/>
          </a:prstGeom>
        </p:spPr>
      </p:pic>
    </p:spTree>
    <p:extLst>
      <p:ext uri="{BB962C8B-B14F-4D97-AF65-F5344CB8AC3E}">
        <p14:creationId xmlns:p14="http://schemas.microsoft.com/office/powerpoint/2010/main" val="2749487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66F3C1DF-EF4B-44D0-9EE0-C660239AFE6B}"/>
              </a:ext>
            </a:extLst>
          </p:cNvPr>
          <p:cNvGraphicFramePr>
            <a:graphicFrameLocks noGrp="1"/>
          </p:cNvGraphicFramePr>
          <p:nvPr>
            <p:ph idx="1"/>
            <p:extLst>
              <p:ext uri="{D42A27DB-BD31-4B8C-83A1-F6EECF244321}">
                <p14:modId xmlns:p14="http://schemas.microsoft.com/office/powerpoint/2010/main" val="3101237591"/>
              </p:ext>
            </p:extLst>
          </p:nvPr>
        </p:nvGraphicFramePr>
        <p:xfrm>
          <a:off x="397565" y="857250"/>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spTree>
    <p:extLst>
      <p:ext uri="{BB962C8B-B14F-4D97-AF65-F5344CB8AC3E}">
        <p14:creationId xmlns:p14="http://schemas.microsoft.com/office/powerpoint/2010/main" val="79702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4E5275-A3CC-4DA0-9594-0CEE6069A46F}"/>
              </a:ext>
            </a:extLst>
          </p:cNvPr>
          <p:cNvSpPr txBox="1">
            <a:spLocks/>
          </p:cNvSpPr>
          <p:nvPr/>
        </p:nvSpPr>
        <p:spPr>
          <a:xfrm>
            <a:off x="616449" y="237143"/>
            <a:ext cx="10734675"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5. Incident – Falling into a Liquid </a:t>
            </a:r>
            <a:endParaRPr lang="en-AU" altLang="en-US" sz="2500" b="1" dirty="0">
              <a:solidFill>
                <a:srgbClr val="1B4756"/>
              </a:solidFill>
              <a:latin typeface="Arial"/>
              <a:ea typeface="+mn-ea"/>
              <a:cs typeface="+mn-cs"/>
            </a:endParaRPr>
          </a:p>
        </p:txBody>
      </p:sp>
      <p:sp>
        <p:nvSpPr>
          <p:cNvPr id="4" name="TextBox 3">
            <a:extLst>
              <a:ext uri="{FF2B5EF4-FFF2-40B4-BE49-F238E27FC236}">
                <a16:creationId xmlns:a16="http://schemas.microsoft.com/office/drawing/2014/main" id="{F0A03B29-68B8-33B3-11A5-56EC17876912}"/>
              </a:ext>
            </a:extLst>
          </p:cNvPr>
          <p:cNvSpPr txBox="1"/>
          <p:nvPr/>
        </p:nvSpPr>
        <p:spPr>
          <a:xfrm>
            <a:off x="616449" y="1273996"/>
            <a:ext cx="10403976" cy="3539430"/>
          </a:xfrm>
          <a:prstGeom prst="rect">
            <a:avLst/>
          </a:prstGeom>
          <a:noFill/>
        </p:spPr>
        <p:txBody>
          <a:bodyPr wrap="square">
            <a:spAutoFit/>
          </a:bodyPr>
          <a:lstStyle/>
          <a:p>
            <a:pPr algn="l"/>
            <a:r>
              <a:rPr lang="en-AU" sz="3200" b="0" i="0" u="none" strike="noStrike" baseline="0" dirty="0">
                <a:solidFill>
                  <a:srgbClr val="000000"/>
                </a:solidFill>
                <a:latin typeface="Arial" panose="020B0604020202020204" pitchFamily="34" charset="0"/>
                <a:cs typeface="Arial" panose="020B0604020202020204" pitchFamily="34" charset="0"/>
              </a:rPr>
              <a:t>While traversing on a coal floor, a Dozer has driven into a body of water containing a trench. The front has dropped into </a:t>
            </a:r>
            <a:r>
              <a:rPr lang="en-AU" sz="3200" dirty="0">
                <a:solidFill>
                  <a:srgbClr val="000000"/>
                </a:solidFill>
                <a:latin typeface="Arial" panose="020B0604020202020204" pitchFamily="34" charset="0"/>
                <a:cs typeface="Arial" panose="020B0604020202020204" pitchFamily="34" charset="0"/>
              </a:rPr>
              <a:t>a water body causing </a:t>
            </a:r>
            <a:r>
              <a:rPr lang="en-AU" sz="3200" b="0" i="0" u="none" strike="noStrike" baseline="0" dirty="0">
                <a:solidFill>
                  <a:srgbClr val="000000"/>
                </a:solidFill>
                <a:latin typeface="Arial" panose="020B0604020202020204" pitchFamily="34" charset="0"/>
                <a:cs typeface="Arial" panose="020B0604020202020204" pitchFamily="34" charset="0"/>
              </a:rPr>
              <a:t>it to become stuck </a:t>
            </a:r>
            <a:r>
              <a:rPr lang="en-AU" sz="3200" dirty="0">
                <a:solidFill>
                  <a:srgbClr val="000000"/>
                </a:solidFill>
                <a:latin typeface="Arial" panose="020B0604020202020204" pitchFamily="34" charset="0"/>
                <a:cs typeface="Arial" panose="020B0604020202020204" pitchFamily="34" charset="0"/>
              </a:rPr>
              <a:t>with</a:t>
            </a:r>
            <a:r>
              <a:rPr lang="en-AU" sz="3200" b="0" i="0" u="none" strike="noStrike" baseline="0" dirty="0">
                <a:solidFill>
                  <a:srgbClr val="000000"/>
                </a:solidFill>
                <a:latin typeface="Arial" panose="020B0604020202020204" pitchFamily="34" charset="0"/>
                <a:cs typeface="Arial" panose="020B0604020202020204" pitchFamily="34" charset="0"/>
              </a:rPr>
              <a:t> the operator’s cabin to be partially submerged.</a:t>
            </a:r>
          </a:p>
          <a:p>
            <a:pPr algn="l"/>
            <a:r>
              <a:rPr lang="en-AU" sz="3200" b="0" i="0" u="none" strike="noStrike" baseline="0" dirty="0">
                <a:solidFill>
                  <a:srgbClr val="000000"/>
                </a:solidFill>
                <a:latin typeface="Arial" panose="020B0604020202020204" pitchFamily="34" charset="0"/>
                <a:cs typeface="Arial" panose="020B0604020202020204" pitchFamily="34" charset="0"/>
              </a:rPr>
              <a:t>The operator extricated themself from the cabin and remained on the rear of the machine until ERT responded</a:t>
            </a:r>
            <a:r>
              <a:rPr lang="en-AU" sz="1800" b="0" i="0" u="none" strike="noStrike" baseline="0" dirty="0">
                <a:solidFill>
                  <a:srgbClr val="000000"/>
                </a:solidFill>
                <a:latin typeface="TimesNewRoman"/>
              </a:rPr>
              <a:t>.</a:t>
            </a:r>
          </a:p>
        </p:txBody>
      </p:sp>
    </p:spTree>
    <p:extLst>
      <p:ext uri="{BB962C8B-B14F-4D97-AF65-F5344CB8AC3E}">
        <p14:creationId xmlns:p14="http://schemas.microsoft.com/office/powerpoint/2010/main" val="3776757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machine in a muddy area&#10;&#10;Description automatically generated">
            <a:extLst>
              <a:ext uri="{FF2B5EF4-FFF2-40B4-BE49-F238E27FC236}">
                <a16:creationId xmlns:a16="http://schemas.microsoft.com/office/drawing/2014/main" id="{AFE80F79-A72E-369F-5F06-C26F29D38A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09609"/>
            <a:ext cx="5688458" cy="4266344"/>
          </a:xfrm>
          <a:prstGeom prst="rect">
            <a:avLst/>
          </a:prstGeom>
        </p:spPr>
      </p:pic>
      <p:pic>
        <p:nvPicPr>
          <p:cNvPr id="10" name="Picture 9" descr="A bulldozer in a river&#10;&#10;Description automatically generated">
            <a:extLst>
              <a:ext uri="{FF2B5EF4-FFF2-40B4-BE49-F238E27FC236}">
                <a16:creationId xmlns:a16="http://schemas.microsoft.com/office/drawing/2014/main" id="{193AE183-3DD3-39B3-0F16-3CFB05655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661" y="1109609"/>
            <a:ext cx="5688458" cy="4266344"/>
          </a:xfrm>
          <a:prstGeom prst="rect">
            <a:avLst/>
          </a:prstGeom>
        </p:spPr>
      </p:pic>
    </p:spTree>
    <p:extLst>
      <p:ext uri="{BB962C8B-B14F-4D97-AF65-F5344CB8AC3E}">
        <p14:creationId xmlns:p14="http://schemas.microsoft.com/office/powerpoint/2010/main" val="35342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9961E-93EF-4860-913C-C740B439823B}"/>
              </a:ext>
            </a:extLst>
          </p:cNvPr>
          <p:cNvSpPr txBox="1">
            <a:spLocks/>
          </p:cNvSpPr>
          <p:nvPr/>
        </p:nvSpPr>
        <p:spPr>
          <a:xfrm>
            <a:off x="393106" y="162373"/>
            <a:ext cx="10930071" cy="846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AU" sz="3600" dirty="0">
                <a:solidFill>
                  <a:srgbClr val="1B4756"/>
                </a:solidFill>
                <a:latin typeface="Arial"/>
                <a:ea typeface="+mn-ea"/>
                <a:cs typeface="+mn-cs"/>
              </a:rPr>
              <a:t>Recommendations</a:t>
            </a:r>
          </a:p>
        </p:txBody>
      </p:sp>
      <p:graphicFrame>
        <p:nvGraphicFramePr>
          <p:cNvPr id="4" name="Diagram 3">
            <a:extLst>
              <a:ext uri="{FF2B5EF4-FFF2-40B4-BE49-F238E27FC236}">
                <a16:creationId xmlns:a16="http://schemas.microsoft.com/office/drawing/2014/main" id="{A3BF3E60-0C17-4791-B7FE-B70CF280268C}"/>
              </a:ext>
            </a:extLst>
          </p:cNvPr>
          <p:cNvGraphicFramePr/>
          <p:nvPr>
            <p:extLst>
              <p:ext uri="{D42A27DB-BD31-4B8C-83A1-F6EECF244321}">
                <p14:modId xmlns:p14="http://schemas.microsoft.com/office/powerpoint/2010/main" val="3401474845"/>
              </p:ext>
            </p:extLst>
          </p:nvPr>
        </p:nvGraphicFramePr>
        <p:xfrm>
          <a:off x="0" y="1023457"/>
          <a:ext cx="11677650" cy="4546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0545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4E5275-A3CC-4DA0-9594-0CEE6069A46F}"/>
              </a:ext>
            </a:extLst>
          </p:cNvPr>
          <p:cNvSpPr txBox="1">
            <a:spLocks/>
          </p:cNvSpPr>
          <p:nvPr/>
        </p:nvSpPr>
        <p:spPr>
          <a:xfrm>
            <a:off x="599326" y="48178"/>
            <a:ext cx="10734675"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auto" latinLnBrk="0" hangingPunct="0">
              <a:lnSpc>
                <a:spcPct val="90000"/>
              </a:lnSpc>
              <a:spcBef>
                <a:spcPts val="1000"/>
              </a:spcBef>
              <a:spcAft>
                <a:spcPts val="0"/>
              </a:spcAft>
              <a:buClrTx/>
              <a:buSzTx/>
              <a:buFontTx/>
              <a:buNone/>
              <a:tabLst/>
              <a:defRPr/>
            </a:pPr>
            <a:r>
              <a:rPr lang="en-AU" altLang="en-US" sz="3200" b="1" dirty="0">
                <a:solidFill>
                  <a:srgbClr val="1B4756"/>
                </a:solidFill>
                <a:latin typeface="Arial"/>
              </a:rPr>
              <a:t>6</a:t>
            </a:r>
            <a:r>
              <a:rPr kumimoji="0" lang="en-AU" altLang="en-US" sz="3200" b="1" i="0" u="none" strike="noStrike" kern="1200" cap="none" spc="0" normalizeH="0" baseline="0" noProof="0" dirty="0">
                <a:ln>
                  <a:noFill/>
                </a:ln>
                <a:solidFill>
                  <a:srgbClr val="1B4756"/>
                </a:solidFill>
                <a:effectLst/>
                <a:uLnTx/>
                <a:uFillTx/>
                <a:latin typeface="Arial"/>
                <a:ea typeface="+mj-ea"/>
                <a:cs typeface="+mj-cs"/>
              </a:rPr>
              <a:t>. Incident – </a:t>
            </a:r>
            <a:r>
              <a:rPr lang="en-AU" altLang="en-US" sz="3200" b="1" dirty="0">
                <a:solidFill>
                  <a:srgbClr val="1B4756"/>
                </a:solidFill>
                <a:latin typeface="Arial"/>
              </a:rPr>
              <a:t>Underground Equipment Fire</a:t>
            </a:r>
            <a:r>
              <a:rPr kumimoji="0" lang="en-AU" altLang="en-US" sz="3200" b="1" i="0" u="none" strike="noStrike" kern="1200" cap="none" spc="0" normalizeH="0" baseline="0" noProof="0" dirty="0">
                <a:ln>
                  <a:noFill/>
                </a:ln>
                <a:solidFill>
                  <a:srgbClr val="1B4756"/>
                </a:solidFill>
                <a:effectLst/>
                <a:uLnTx/>
                <a:uFillTx/>
                <a:latin typeface="Arial"/>
                <a:ea typeface="+mj-ea"/>
                <a:cs typeface="+mj-cs"/>
              </a:rPr>
              <a:t> </a:t>
            </a:r>
            <a:endParaRPr kumimoji="0" lang="en-AU" altLang="en-US" sz="2500" b="1" i="0" u="none" strike="noStrike" kern="1200" cap="none" spc="0" normalizeH="0" baseline="0" noProof="0" dirty="0">
              <a:ln>
                <a:noFill/>
              </a:ln>
              <a:solidFill>
                <a:srgbClr val="1B4756"/>
              </a:solidFill>
              <a:effectLst/>
              <a:uLnTx/>
              <a:uFillTx/>
              <a:latin typeface="Arial"/>
              <a:ea typeface="+mj-ea"/>
              <a:cs typeface="+mj-cs"/>
            </a:endParaRPr>
          </a:p>
        </p:txBody>
      </p:sp>
      <p:sp>
        <p:nvSpPr>
          <p:cNvPr id="5" name="TextBox 4">
            <a:extLst>
              <a:ext uri="{FF2B5EF4-FFF2-40B4-BE49-F238E27FC236}">
                <a16:creationId xmlns:a16="http://schemas.microsoft.com/office/drawing/2014/main" id="{C540DD26-E9C5-0FED-196B-C2FFF3B4A8AD}"/>
              </a:ext>
            </a:extLst>
          </p:cNvPr>
          <p:cNvSpPr txBox="1"/>
          <p:nvPr/>
        </p:nvSpPr>
        <p:spPr>
          <a:xfrm>
            <a:off x="599326" y="860778"/>
            <a:ext cx="10828962" cy="2062103"/>
          </a:xfrm>
          <a:prstGeom prst="rect">
            <a:avLst/>
          </a:prstGeom>
          <a:noFill/>
        </p:spPr>
        <p:txBody>
          <a:bodyPr wrap="square">
            <a:spAutoFit/>
          </a:bodyPr>
          <a:lstStyle/>
          <a:p>
            <a:r>
              <a:rPr lang="en-AU" sz="3200" b="0" i="0" u="none" strike="noStrike" baseline="0" dirty="0">
                <a:solidFill>
                  <a:srgbClr val="000000"/>
                </a:solidFill>
                <a:latin typeface="Arial" panose="020B0604020202020204" pitchFamily="34" charset="0"/>
                <a:cs typeface="Arial" panose="020B0604020202020204" pitchFamily="34" charset="0"/>
              </a:rPr>
              <a:t>Whilst tramming a Dozer underground the machine kept shutting down. While investigating the shutdown cause, the coal mine worker upon opening the filter compartment observed that the filters were beginning to ignite.</a:t>
            </a:r>
            <a:endParaRPr lang="en-AU" sz="3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1E5840A-4FDA-F677-C770-4910FB812F9C}"/>
              </a:ext>
            </a:extLst>
          </p:cNvPr>
          <p:cNvSpPr txBox="1"/>
          <p:nvPr/>
        </p:nvSpPr>
        <p:spPr>
          <a:xfrm>
            <a:off x="599326" y="3594849"/>
            <a:ext cx="10992039" cy="1938992"/>
          </a:xfrm>
          <a:prstGeom prst="rect">
            <a:avLst/>
          </a:prstGeom>
          <a:noFill/>
        </p:spPr>
        <p:txBody>
          <a:bodyPr wrap="square">
            <a:spAutoFit/>
          </a:bodyPr>
          <a:lstStyle/>
          <a:p>
            <a:pPr algn="l"/>
            <a:r>
              <a:rPr lang="en-AU" sz="2000" b="0" i="0" u="none" strike="noStrike" baseline="0" dirty="0">
                <a:solidFill>
                  <a:srgbClr val="000000"/>
                </a:solidFill>
                <a:latin typeface="Arial" panose="020B0604020202020204" pitchFamily="34" charset="0"/>
                <a:cs typeface="Arial" panose="020B0604020202020204" pitchFamily="34" charset="0"/>
              </a:rPr>
              <a:t>The initial investigation  found the tap which feeds the scrubber was in the off position and flow control valves incorrectly set. The condition has caused a significant rise in the temperature of the gases passing through the wet scrubber system where the filters are housed. When the canister was opened, exposing the DPM filter to the atmosphere, the filter ignited. Smoke generated from the machine has travelled to the longwall take-off face causing a withdrawal of coal mine workers to a place of safety.</a:t>
            </a:r>
          </a:p>
        </p:txBody>
      </p:sp>
    </p:spTree>
    <p:extLst>
      <p:ext uri="{BB962C8B-B14F-4D97-AF65-F5344CB8AC3E}">
        <p14:creationId xmlns:p14="http://schemas.microsoft.com/office/powerpoint/2010/main" val="3552897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ADDD-3A45-6C2F-282D-AF5A6D0A56A7}"/>
              </a:ext>
            </a:extLst>
          </p:cNvPr>
          <p:cNvSpPr txBox="1">
            <a:spLocks/>
          </p:cNvSpPr>
          <p:nvPr/>
        </p:nvSpPr>
        <p:spPr>
          <a:xfrm>
            <a:off x="384361" y="564776"/>
            <a:ext cx="5222910" cy="546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90000"/>
              </a:lnSpc>
              <a:spcBef>
                <a:spcPts val="1000"/>
              </a:spcBef>
              <a:spcAft>
                <a:spcPts val="0"/>
              </a:spcAft>
              <a:buClrTx/>
              <a:buSzTx/>
              <a:buFontTx/>
              <a:buNone/>
              <a:tabLst/>
              <a:defRPr/>
            </a:pPr>
            <a:r>
              <a:rPr kumimoji="0" lang="en-AU" altLang="en-US" sz="2300" b="1" i="0" u="none" strike="noStrike" kern="1200" cap="none" spc="0" normalizeH="0" baseline="0" noProof="0" dirty="0">
                <a:ln>
                  <a:noFill/>
                </a:ln>
                <a:solidFill>
                  <a:srgbClr val="1B4756"/>
                </a:solidFill>
                <a:effectLst/>
                <a:uLnTx/>
                <a:uFillTx/>
                <a:latin typeface="Arial"/>
                <a:ea typeface="+mj-ea"/>
                <a:cs typeface="+mj-cs"/>
              </a:rPr>
              <a:t>DPM Filters </a:t>
            </a:r>
          </a:p>
        </p:txBody>
      </p:sp>
      <p:sp>
        <p:nvSpPr>
          <p:cNvPr id="5" name="Title 1">
            <a:extLst>
              <a:ext uri="{FF2B5EF4-FFF2-40B4-BE49-F238E27FC236}">
                <a16:creationId xmlns:a16="http://schemas.microsoft.com/office/drawing/2014/main" id="{8699AA35-39E1-BF3C-EABA-4656241850CA}"/>
              </a:ext>
            </a:extLst>
          </p:cNvPr>
          <p:cNvSpPr txBox="1">
            <a:spLocks/>
          </p:cNvSpPr>
          <p:nvPr/>
        </p:nvSpPr>
        <p:spPr>
          <a:xfrm>
            <a:off x="5616236" y="569967"/>
            <a:ext cx="6073739" cy="546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90000"/>
              </a:lnSpc>
              <a:spcBef>
                <a:spcPts val="1000"/>
              </a:spcBef>
              <a:spcAft>
                <a:spcPts val="0"/>
              </a:spcAft>
              <a:buClrTx/>
              <a:buSzTx/>
              <a:buFontTx/>
              <a:buNone/>
              <a:tabLst/>
              <a:defRPr/>
            </a:pPr>
            <a:r>
              <a:rPr kumimoji="0" lang="en-AU" altLang="en-US" sz="2300" b="1" i="0" u="none" strike="noStrike" kern="1200" cap="none" spc="0" normalizeH="0" baseline="0" noProof="0" dirty="0">
                <a:ln>
                  <a:noFill/>
                </a:ln>
                <a:solidFill>
                  <a:srgbClr val="1B4756"/>
                </a:solidFill>
                <a:effectLst/>
                <a:uLnTx/>
                <a:uFillTx/>
                <a:latin typeface="Arial"/>
                <a:ea typeface="+mj-ea"/>
                <a:cs typeface="+mj-cs"/>
              </a:rPr>
              <a:t>Scrubber Valve Off </a:t>
            </a:r>
          </a:p>
        </p:txBody>
      </p:sp>
      <p:pic>
        <p:nvPicPr>
          <p:cNvPr id="8" name="Picture 7">
            <a:extLst>
              <a:ext uri="{FF2B5EF4-FFF2-40B4-BE49-F238E27FC236}">
                <a16:creationId xmlns:a16="http://schemas.microsoft.com/office/drawing/2014/main" id="{A62D41CB-89AE-9734-075D-611B34974DE1}"/>
              </a:ext>
            </a:extLst>
          </p:cNvPr>
          <p:cNvPicPr>
            <a:picLocks noChangeAspect="1"/>
          </p:cNvPicPr>
          <p:nvPr/>
        </p:nvPicPr>
        <p:blipFill>
          <a:blip r:embed="rId2"/>
          <a:stretch>
            <a:fillRect/>
          </a:stretch>
        </p:blipFill>
        <p:spPr>
          <a:xfrm>
            <a:off x="372783" y="1132624"/>
            <a:ext cx="5222910" cy="4744069"/>
          </a:xfrm>
          <a:prstGeom prst="rect">
            <a:avLst/>
          </a:prstGeom>
        </p:spPr>
      </p:pic>
      <p:pic>
        <p:nvPicPr>
          <p:cNvPr id="12" name="Picture 11">
            <a:extLst>
              <a:ext uri="{FF2B5EF4-FFF2-40B4-BE49-F238E27FC236}">
                <a16:creationId xmlns:a16="http://schemas.microsoft.com/office/drawing/2014/main" id="{F2820C7A-6493-6AEC-64CB-D158C7645970}"/>
              </a:ext>
            </a:extLst>
          </p:cNvPr>
          <p:cNvPicPr>
            <a:picLocks noChangeAspect="1"/>
          </p:cNvPicPr>
          <p:nvPr/>
        </p:nvPicPr>
        <p:blipFill rotWithShape="1">
          <a:blip r:embed="rId3"/>
          <a:srcRect r="583"/>
          <a:stretch/>
        </p:blipFill>
        <p:spPr>
          <a:xfrm>
            <a:off x="5602026" y="1132624"/>
            <a:ext cx="6087949" cy="4744069"/>
          </a:xfrm>
          <a:prstGeom prst="rect">
            <a:avLst/>
          </a:prstGeom>
        </p:spPr>
      </p:pic>
    </p:spTree>
    <p:extLst>
      <p:ext uri="{BB962C8B-B14F-4D97-AF65-F5344CB8AC3E}">
        <p14:creationId xmlns:p14="http://schemas.microsoft.com/office/powerpoint/2010/main" val="174286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9961E-93EF-4860-913C-C740B439823B}"/>
              </a:ext>
            </a:extLst>
          </p:cNvPr>
          <p:cNvSpPr txBox="1">
            <a:spLocks/>
          </p:cNvSpPr>
          <p:nvPr/>
        </p:nvSpPr>
        <p:spPr>
          <a:xfrm>
            <a:off x="264923" y="196556"/>
            <a:ext cx="11019692" cy="846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rgbClr val="1B4756"/>
                </a:solidFill>
                <a:effectLst/>
                <a:uLnTx/>
                <a:uFillTx/>
                <a:latin typeface="Arial"/>
                <a:ea typeface="+mj-ea"/>
                <a:cs typeface="+mj-cs"/>
              </a:rPr>
              <a:t>Recommendations</a:t>
            </a:r>
          </a:p>
        </p:txBody>
      </p:sp>
      <p:graphicFrame>
        <p:nvGraphicFramePr>
          <p:cNvPr id="4" name="Diagram 3">
            <a:extLst>
              <a:ext uri="{FF2B5EF4-FFF2-40B4-BE49-F238E27FC236}">
                <a16:creationId xmlns:a16="http://schemas.microsoft.com/office/drawing/2014/main" id="{A3BF3E60-0C17-4791-B7FE-B70CF280268C}"/>
              </a:ext>
            </a:extLst>
          </p:cNvPr>
          <p:cNvGraphicFramePr/>
          <p:nvPr>
            <p:extLst>
              <p:ext uri="{D42A27DB-BD31-4B8C-83A1-F6EECF244321}">
                <p14:modId xmlns:p14="http://schemas.microsoft.com/office/powerpoint/2010/main" val="3211340101"/>
              </p:ext>
            </p:extLst>
          </p:nvPr>
        </p:nvGraphicFramePr>
        <p:xfrm>
          <a:off x="0" y="1023457"/>
          <a:ext cx="11677650" cy="4546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23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199" y="351165"/>
            <a:ext cx="9396102" cy="3454255"/>
          </a:xfrm>
        </p:spPr>
        <p:txBody>
          <a:bodyPr>
            <a:normAutofit fontScale="77500" lnSpcReduction="20000"/>
          </a:bodyPr>
          <a:lstStyle/>
          <a:p>
            <a:pPr marL="0" indent="0" eaLnBrk="0" hangingPunct="0">
              <a:lnSpc>
                <a:spcPct val="100000"/>
              </a:lnSpc>
              <a:spcBef>
                <a:spcPct val="0"/>
              </a:spcBef>
              <a:buNone/>
              <a:defRPr/>
            </a:pPr>
            <a:r>
              <a:rPr lang="en-AU" sz="4800" b="1" dirty="0">
                <a:solidFill>
                  <a:schemeClr val="tx1">
                    <a:lumMod val="85000"/>
                    <a:lumOff val="15000"/>
                  </a:schemeClr>
                </a:solidFill>
              </a:rPr>
              <a:t>COMMUNICATIONS</a:t>
            </a:r>
          </a:p>
          <a:p>
            <a:pPr marL="0" indent="0" eaLnBrk="0" hangingPunct="0">
              <a:lnSpc>
                <a:spcPct val="100000"/>
              </a:lnSpc>
              <a:spcBef>
                <a:spcPct val="0"/>
              </a:spcBef>
              <a:buNone/>
              <a:defRPr/>
            </a:pPr>
            <a:endParaRPr lang="en-AU" sz="2600" b="1" u="sng" dirty="0">
              <a:solidFill>
                <a:srgbClr val="1B4756"/>
              </a:solidFill>
            </a:endParaRPr>
          </a:p>
          <a:p>
            <a:pPr eaLnBrk="0" hangingPunct="0">
              <a:lnSpc>
                <a:spcPct val="100000"/>
              </a:lnSpc>
              <a:spcBef>
                <a:spcPct val="0"/>
              </a:spcBef>
              <a:defRPr/>
            </a:pPr>
            <a:endParaRPr lang="en-AU" sz="2600" dirty="0">
              <a:solidFill>
                <a:srgbClr val="1B4756"/>
              </a:solidFill>
              <a:hlinkClick r:id="rId2"/>
            </a:endParaRPr>
          </a:p>
          <a:p>
            <a:pPr eaLnBrk="0" hangingPunct="0">
              <a:lnSpc>
                <a:spcPct val="100000"/>
              </a:lnSpc>
              <a:spcBef>
                <a:spcPct val="0"/>
              </a:spcBef>
              <a:defRPr/>
            </a:pPr>
            <a:r>
              <a:rPr lang="en-AU" sz="2600" dirty="0">
                <a:solidFill>
                  <a:srgbClr val="1B4756"/>
                </a:solidFill>
                <a:hlinkClick r:id="rId3"/>
              </a:rPr>
              <a:t>2022 Level 1 Mine Emergency Exercise report now available</a:t>
            </a:r>
            <a:endParaRPr lang="en-AU" sz="2600" dirty="0">
              <a:solidFill>
                <a:srgbClr val="1B4756"/>
              </a:solidFill>
              <a:hlinkClick r:id="rId2"/>
            </a:endParaRPr>
          </a:p>
          <a:p>
            <a:pPr eaLnBrk="0" hangingPunct="0">
              <a:lnSpc>
                <a:spcPct val="100000"/>
              </a:lnSpc>
              <a:spcBef>
                <a:spcPct val="0"/>
              </a:spcBef>
              <a:defRPr/>
            </a:pPr>
            <a:endParaRPr lang="en-AU" sz="2600" dirty="0">
              <a:solidFill>
                <a:srgbClr val="1B4756"/>
              </a:solidFill>
              <a:hlinkClick r:id="rId2"/>
            </a:endParaRPr>
          </a:p>
          <a:p>
            <a:pPr eaLnBrk="0" hangingPunct="0">
              <a:lnSpc>
                <a:spcPct val="100000"/>
              </a:lnSpc>
              <a:spcBef>
                <a:spcPct val="0"/>
              </a:spcBef>
              <a:defRPr/>
            </a:pPr>
            <a:r>
              <a:rPr lang="en-AU" sz="2600" dirty="0">
                <a:solidFill>
                  <a:srgbClr val="1B4756"/>
                </a:solidFill>
                <a:hlinkClick r:id="rId2"/>
              </a:rPr>
              <a:t>BOE – Surrender of Certificate of Competency</a:t>
            </a:r>
            <a:endParaRPr lang="en-AU" sz="2600" dirty="0">
              <a:solidFill>
                <a:srgbClr val="1B4756"/>
              </a:solidFill>
            </a:endParaRPr>
          </a:p>
          <a:p>
            <a:pPr eaLnBrk="0" hangingPunct="0">
              <a:lnSpc>
                <a:spcPct val="100000"/>
              </a:lnSpc>
              <a:spcBef>
                <a:spcPct val="0"/>
              </a:spcBef>
              <a:defRPr/>
            </a:pPr>
            <a:endParaRPr lang="en-AU" sz="2600" dirty="0">
              <a:solidFill>
                <a:srgbClr val="1B4756"/>
              </a:solidFill>
            </a:endParaRPr>
          </a:p>
          <a:p>
            <a:pPr eaLnBrk="0" hangingPunct="0">
              <a:lnSpc>
                <a:spcPct val="100000"/>
              </a:lnSpc>
              <a:spcBef>
                <a:spcPct val="0"/>
              </a:spcBef>
              <a:defRPr/>
            </a:pPr>
            <a:r>
              <a:rPr lang="en-AU" sz="2600" dirty="0">
                <a:solidFill>
                  <a:srgbClr val="1B4756"/>
                </a:solidFill>
                <a:hlinkClick r:id="rId4"/>
              </a:rPr>
              <a:t>Gazettal of Recognised Standard 11: Training in coal mines</a:t>
            </a:r>
            <a:endParaRPr lang="en-AU" sz="2600" dirty="0">
              <a:solidFill>
                <a:srgbClr val="1B4756"/>
              </a:solidFill>
            </a:endParaRPr>
          </a:p>
          <a:p>
            <a:pPr eaLnBrk="0" hangingPunct="0">
              <a:lnSpc>
                <a:spcPct val="100000"/>
              </a:lnSpc>
              <a:spcBef>
                <a:spcPct val="0"/>
              </a:spcBef>
              <a:defRPr/>
            </a:pPr>
            <a:endParaRPr lang="en-AU" sz="2600" dirty="0">
              <a:solidFill>
                <a:srgbClr val="1B4756"/>
              </a:solidFill>
            </a:endParaRPr>
          </a:p>
          <a:p>
            <a:pPr eaLnBrk="0" hangingPunct="0">
              <a:lnSpc>
                <a:spcPct val="100000"/>
              </a:lnSpc>
              <a:spcBef>
                <a:spcPct val="0"/>
              </a:spcBef>
              <a:defRPr/>
            </a:pPr>
            <a:r>
              <a:rPr lang="en-AU" sz="2600" dirty="0">
                <a:solidFill>
                  <a:srgbClr val="1B4756"/>
                </a:solidFill>
                <a:hlinkClick r:id="rId5"/>
              </a:rPr>
              <a:t>BOE – Requirements for applying to sit for Certificates of Competency from 1 July 2023</a:t>
            </a:r>
            <a:endParaRPr lang="en-AU" sz="2600" dirty="0">
              <a:solidFill>
                <a:srgbClr val="1B4756"/>
              </a:solidFill>
            </a:endParaRPr>
          </a:p>
          <a:p>
            <a:pPr eaLnBrk="0" hangingPunct="0">
              <a:lnSpc>
                <a:spcPct val="100000"/>
              </a:lnSpc>
              <a:spcBef>
                <a:spcPct val="0"/>
              </a:spcBef>
              <a:defRPr/>
            </a:pPr>
            <a:endParaRPr lang="en-AU" sz="2600" dirty="0">
              <a:solidFill>
                <a:srgbClr val="1B4756"/>
              </a:solidFill>
            </a:endParaRPr>
          </a:p>
          <a:p>
            <a:pPr eaLnBrk="0" hangingPunct="0">
              <a:lnSpc>
                <a:spcPct val="100000"/>
              </a:lnSpc>
              <a:spcBef>
                <a:spcPct val="0"/>
              </a:spcBef>
              <a:defRPr/>
            </a:pPr>
            <a:r>
              <a:rPr lang="en-AU" sz="2600" dirty="0">
                <a:solidFill>
                  <a:srgbClr val="1B4756"/>
                </a:solidFill>
                <a:hlinkClick r:id="rId6"/>
              </a:rPr>
              <a:t>Quarry Fatality Report – Adam Malone</a:t>
            </a:r>
            <a:endParaRPr lang="en-AU" sz="2600" dirty="0">
              <a:solidFill>
                <a:srgbClr val="1B4756"/>
              </a:solidFill>
            </a:endParaRPr>
          </a:p>
          <a:p>
            <a:pPr marL="0" indent="0" eaLnBrk="0" hangingPunct="0">
              <a:lnSpc>
                <a:spcPct val="100000"/>
              </a:lnSpc>
              <a:spcBef>
                <a:spcPct val="0"/>
              </a:spcBef>
              <a:buNone/>
              <a:defRPr/>
            </a:pPr>
            <a:endParaRPr lang="en-AU" sz="2000" dirty="0">
              <a:solidFill>
                <a:srgbClr val="1B4756"/>
              </a:solidFill>
            </a:endParaRPr>
          </a:p>
          <a:p>
            <a:pPr eaLnBrk="0" hangingPunct="0">
              <a:lnSpc>
                <a:spcPct val="100000"/>
              </a:lnSpc>
              <a:spcBef>
                <a:spcPct val="0"/>
              </a:spcBef>
              <a:defRPr/>
            </a:pPr>
            <a:endParaRPr lang="en-AU" sz="2000" dirty="0">
              <a:solidFill>
                <a:srgbClr val="1B4756"/>
              </a:solidFill>
            </a:endParaRPr>
          </a:p>
        </p:txBody>
      </p:sp>
      <p:sp>
        <p:nvSpPr>
          <p:cNvPr id="6" name="Content Placeholder 4">
            <a:extLst>
              <a:ext uri="{FF2B5EF4-FFF2-40B4-BE49-F238E27FC236}">
                <a16:creationId xmlns:a16="http://schemas.microsoft.com/office/drawing/2014/main" id="{CEA31B0E-E659-4192-A3F3-2419625AA1E1}"/>
              </a:ext>
            </a:extLst>
          </p:cNvPr>
          <p:cNvSpPr txBox="1">
            <a:spLocks/>
          </p:cNvSpPr>
          <p:nvPr/>
        </p:nvSpPr>
        <p:spPr>
          <a:xfrm>
            <a:off x="385481" y="5111045"/>
            <a:ext cx="11108611" cy="76186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buFont typeface="Arial" panose="020B0604020202020204" pitchFamily="34" charset="0"/>
              <a:buNone/>
              <a:defRPr/>
            </a:pPr>
            <a:r>
              <a:rPr lang="en-AU" sz="2400" b="1" dirty="0">
                <a:solidFill>
                  <a:srgbClr val="1B4756"/>
                </a:solidFill>
              </a:rPr>
              <a:t>To subscribe to communications from the Queensland Mines Inspectorate please email</a:t>
            </a:r>
          </a:p>
          <a:p>
            <a:pPr marL="0" indent="0" algn="ctr" eaLnBrk="0" hangingPunct="0">
              <a:lnSpc>
                <a:spcPct val="100000"/>
              </a:lnSpc>
              <a:spcBef>
                <a:spcPct val="0"/>
              </a:spcBef>
              <a:buFont typeface="Arial" panose="020B0604020202020204" pitchFamily="34" charset="0"/>
              <a:buNone/>
              <a:defRPr/>
            </a:pPr>
            <a:r>
              <a:rPr lang="en-AU" dirty="0">
                <a:solidFill>
                  <a:srgbClr val="1B4756"/>
                </a:solidFill>
                <a:hlinkClick r:id="rId7"/>
              </a:rPr>
              <a:t>QldMinesInspectorate@rshq.qld.gov.au</a:t>
            </a:r>
            <a:r>
              <a:rPr lang="en-AU" dirty="0">
                <a:solidFill>
                  <a:srgbClr val="1B4756"/>
                </a:solidFill>
              </a:rPr>
              <a:t>  </a:t>
            </a:r>
          </a:p>
        </p:txBody>
      </p:sp>
      <p:sp>
        <p:nvSpPr>
          <p:cNvPr id="11" name="Action Button: Blank 10">
            <a:hlinkClick r:id="rId8"/>
            <a:extLst>
              <a:ext uri="{FF2B5EF4-FFF2-40B4-BE49-F238E27FC236}">
                <a16:creationId xmlns:a16="http://schemas.microsoft.com/office/drawing/2014/main" id="{767E9C8B-1BE4-D171-B6DA-0121C0C89919}"/>
              </a:ext>
            </a:extLst>
          </p:cNvPr>
          <p:cNvSpPr/>
          <p:nvPr/>
        </p:nvSpPr>
        <p:spPr>
          <a:xfrm>
            <a:off x="7629900" y="4217277"/>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430</a:t>
            </a:r>
          </a:p>
          <a:p>
            <a:pPr algn="ctr"/>
            <a:r>
              <a:rPr lang="en-AU" sz="1200" dirty="0"/>
              <a:t>Plant access systems</a:t>
            </a:r>
          </a:p>
        </p:txBody>
      </p:sp>
      <p:sp>
        <p:nvSpPr>
          <p:cNvPr id="12" name="Action Button: Blank 11">
            <a:hlinkClick r:id="rId9"/>
            <a:extLst>
              <a:ext uri="{FF2B5EF4-FFF2-40B4-BE49-F238E27FC236}">
                <a16:creationId xmlns:a16="http://schemas.microsoft.com/office/drawing/2014/main" id="{885DC93F-4D24-8DDE-262C-5E37C7AB5C41}"/>
              </a:ext>
            </a:extLst>
          </p:cNvPr>
          <p:cNvSpPr/>
          <p:nvPr/>
        </p:nvSpPr>
        <p:spPr>
          <a:xfrm>
            <a:off x="10051282" y="1109722"/>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rPr>
              <a:t>Periodicals</a:t>
            </a:r>
            <a:endParaRPr lang="en-AU" sz="1200" dirty="0">
              <a:solidFill>
                <a:schemeClr val="tx1"/>
              </a:solidFill>
            </a:endParaRPr>
          </a:p>
        </p:txBody>
      </p:sp>
      <p:sp>
        <p:nvSpPr>
          <p:cNvPr id="13" name="Action Button: Blank 12">
            <a:hlinkClick r:id="rId10"/>
            <a:extLst>
              <a:ext uri="{FF2B5EF4-FFF2-40B4-BE49-F238E27FC236}">
                <a16:creationId xmlns:a16="http://schemas.microsoft.com/office/drawing/2014/main" id="{0091208E-F3AB-8945-528A-3ADA9B0546C1}"/>
              </a:ext>
            </a:extLst>
          </p:cNvPr>
          <p:cNvSpPr/>
          <p:nvPr/>
        </p:nvSpPr>
        <p:spPr>
          <a:xfrm>
            <a:off x="10051282" y="1750990"/>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i="1" dirty="0">
                <a:solidFill>
                  <a:schemeClr val="tx1"/>
                </a:solidFill>
              </a:rPr>
              <a:t>Coal Mining Safety and Health Act 1999</a:t>
            </a:r>
            <a:endParaRPr lang="en-AU" sz="1300" i="1" dirty="0">
              <a:solidFill>
                <a:schemeClr val="tx1"/>
              </a:solidFill>
            </a:endParaRPr>
          </a:p>
        </p:txBody>
      </p:sp>
      <p:sp>
        <p:nvSpPr>
          <p:cNvPr id="14" name="Action Button: Blank 13">
            <a:hlinkClick r:id="rId11"/>
            <a:extLst>
              <a:ext uri="{FF2B5EF4-FFF2-40B4-BE49-F238E27FC236}">
                <a16:creationId xmlns:a16="http://schemas.microsoft.com/office/drawing/2014/main" id="{3A082E4A-6702-7591-22D1-25C9C44303D8}"/>
              </a:ext>
            </a:extLst>
          </p:cNvPr>
          <p:cNvSpPr/>
          <p:nvPr/>
        </p:nvSpPr>
        <p:spPr>
          <a:xfrm>
            <a:off x="10051284" y="487043"/>
            <a:ext cx="1657884" cy="562059"/>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rPr>
              <a:t>Recognised Standards</a:t>
            </a:r>
            <a:endParaRPr lang="en-AU" sz="1200" dirty="0">
              <a:solidFill>
                <a:schemeClr val="tx1"/>
              </a:solidFill>
            </a:endParaRPr>
          </a:p>
        </p:txBody>
      </p:sp>
      <p:sp>
        <p:nvSpPr>
          <p:cNvPr id="16" name="Action Button: Blank 15">
            <a:hlinkClick r:id="rId12"/>
            <a:extLst>
              <a:ext uri="{FF2B5EF4-FFF2-40B4-BE49-F238E27FC236}">
                <a16:creationId xmlns:a16="http://schemas.microsoft.com/office/drawing/2014/main" id="{D347B328-61FA-CE5A-17D4-2EF675152858}"/>
              </a:ext>
            </a:extLst>
          </p:cNvPr>
          <p:cNvSpPr/>
          <p:nvPr/>
        </p:nvSpPr>
        <p:spPr>
          <a:xfrm>
            <a:off x="10051282" y="2392258"/>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rPr>
              <a:t>Safety Notices</a:t>
            </a:r>
            <a:endParaRPr lang="en-AU" sz="1200" dirty="0">
              <a:solidFill>
                <a:schemeClr val="tx1"/>
              </a:solidFill>
            </a:endParaRPr>
          </a:p>
        </p:txBody>
      </p:sp>
      <p:sp>
        <p:nvSpPr>
          <p:cNvPr id="2" name="Content Placeholder 4">
            <a:extLst>
              <a:ext uri="{FF2B5EF4-FFF2-40B4-BE49-F238E27FC236}">
                <a16:creationId xmlns:a16="http://schemas.microsoft.com/office/drawing/2014/main" id="{DF111F12-E749-4D1C-2C40-F6FA8F12B678}"/>
              </a:ext>
            </a:extLst>
          </p:cNvPr>
          <p:cNvSpPr txBox="1">
            <a:spLocks/>
          </p:cNvSpPr>
          <p:nvPr/>
        </p:nvSpPr>
        <p:spPr>
          <a:xfrm>
            <a:off x="722120" y="3937322"/>
            <a:ext cx="2115085" cy="3018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ct val="0"/>
              </a:spcBef>
              <a:buFont typeface="Arial" panose="020B0604020202020204" pitchFamily="34" charset="0"/>
              <a:buNone/>
              <a:defRPr/>
            </a:pPr>
            <a:r>
              <a:rPr lang="en-AU" sz="1400" b="1" dirty="0">
                <a:solidFill>
                  <a:srgbClr val="FF0000"/>
                </a:solidFill>
              </a:rPr>
              <a:t>RECENT SAFETY NOTICES</a:t>
            </a:r>
            <a:endParaRPr lang="en-AU" sz="1600" dirty="0">
              <a:solidFill>
                <a:srgbClr val="FF0000"/>
              </a:solidFill>
            </a:endParaRPr>
          </a:p>
        </p:txBody>
      </p:sp>
      <p:sp>
        <p:nvSpPr>
          <p:cNvPr id="8" name="Action Button: Blank 7">
            <a:hlinkClick r:id="rId13"/>
            <a:extLst>
              <a:ext uri="{FF2B5EF4-FFF2-40B4-BE49-F238E27FC236}">
                <a16:creationId xmlns:a16="http://schemas.microsoft.com/office/drawing/2014/main" id="{39DEB6AB-ADC2-079F-ABB9-F5E2C329EEA4}"/>
              </a:ext>
            </a:extLst>
          </p:cNvPr>
          <p:cNvSpPr/>
          <p:nvPr/>
        </p:nvSpPr>
        <p:spPr>
          <a:xfrm>
            <a:off x="2496716" y="4203353"/>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Bulletin 213</a:t>
            </a:r>
            <a:endParaRPr lang="en-AU" sz="1100" b="1" dirty="0"/>
          </a:p>
          <a:p>
            <a:pPr algn="ctr"/>
            <a:r>
              <a:rPr lang="en-AU" sz="1200" dirty="0"/>
              <a:t>Dozer rollovers</a:t>
            </a:r>
            <a:endParaRPr lang="en-AU" sz="1600" dirty="0"/>
          </a:p>
        </p:txBody>
      </p:sp>
      <p:sp>
        <p:nvSpPr>
          <p:cNvPr id="9" name="Content Placeholder 4">
            <a:hlinkClick r:id="rId14"/>
            <a:extLst>
              <a:ext uri="{FF2B5EF4-FFF2-40B4-BE49-F238E27FC236}">
                <a16:creationId xmlns:a16="http://schemas.microsoft.com/office/drawing/2014/main" id="{6E448F7C-A2B2-1B3F-73E1-4844FF5C1431}"/>
              </a:ext>
            </a:extLst>
          </p:cNvPr>
          <p:cNvSpPr txBox="1">
            <a:spLocks/>
          </p:cNvSpPr>
          <p:nvPr/>
        </p:nvSpPr>
        <p:spPr>
          <a:xfrm>
            <a:off x="10051280" y="3039545"/>
            <a:ext cx="1657885" cy="562059"/>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Board of Examiners</a:t>
            </a:r>
          </a:p>
        </p:txBody>
      </p:sp>
      <p:sp>
        <p:nvSpPr>
          <p:cNvPr id="3" name="Content Placeholder 4">
            <a:hlinkClick r:id="rId15"/>
            <a:extLst>
              <a:ext uri="{FF2B5EF4-FFF2-40B4-BE49-F238E27FC236}">
                <a16:creationId xmlns:a16="http://schemas.microsoft.com/office/drawing/2014/main" id="{C62D6A0A-BF83-D9F7-D891-0579281F9E52}"/>
              </a:ext>
            </a:extLst>
          </p:cNvPr>
          <p:cNvSpPr txBox="1">
            <a:spLocks/>
          </p:cNvSpPr>
          <p:nvPr/>
        </p:nvSpPr>
        <p:spPr>
          <a:xfrm>
            <a:off x="10051279" y="3672576"/>
            <a:ext cx="1657885" cy="55808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FREE Registration for the PCS Scheme</a:t>
            </a:r>
          </a:p>
        </p:txBody>
      </p:sp>
      <p:sp>
        <p:nvSpPr>
          <p:cNvPr id="4" name="Action Button: Blank 3">
            <a:hlinkClick r:id="rId16"/>
            <a:extLst>
              <a:ext uri="{FF2B5EF4-FFF2-40B4-BE49-F238E27FC236}">
                <a16:creationId xmlns:a16="http://schemas.microsoft.com/office/drawing/2014/main" id="{6AB86CB5-68D0-CF81-7CB6-A59ADE833961}"/>
              </a:ext>
            </a:extLst>
          </p:cNvPr>
          <p:cNvSpPr/>
          <p:nvPr/>
        </p:nvSpPr>
        <p:spPr>
          <a:xfrm>
            <a:off x="5926215" y="4207244"/>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431</a:t>
            </a:r>
            <a:endParaRPr lang="en-AU" sz="1100" b="1" dirty="0"/>
          </a:p>
          <a:p>
            <a:pPr algn="ctr"/>
            <a:r>
              <a:rPr lang="en-AU" sz="1200" dirty="0"/>
              <a:t>Dragline collision with cable tractor</a:t>
            </a:r>
            <a:endParaRPr lang="en-AU" sz="1600" dirty="0"/>
          </a:p>
        </p:txBody>
      </p:sp>
      <p:sp>
        <p:nvSpPr>
          <p:cNvPr id="10" name="Action Button: Blank 9">
            <a:hlinkClick r:id="rId17"/>
            <a:extLst>
              <a:ext uri="{FF2B5EF4-FFF2-40B4-BE49-F238E27FC236}">
                <a16:creationId xmlns:a16="http://schemas.microsoft.com/office/drawing/2014/main" id="{8F0DFD46-7A54-C878-3C32-C8BE565416BF}"/>
              </a:ext>
            </a:extLst>
          </p:cNvPr>
          <p:cNvSpPr/>
          <p:nvPr/>
        </p:nvSpPr>
        <p:spPr>
          <a:xfrm>
            <a:off x="4211372" y="4207244"/>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432</a:t>
            </a:r>
            <a:endParaRPr lang="en-AU" sz="1100" b="1" dirty="0"/>
          </a:p>
          <a:p>
            <a:pPr algn="ctr"/>
            <a:r>
              <a:rPr lang="en-AU" sz="1050" dirty="0"/>
              <a:t>Light truck travels through bund into creek bed</a:t>
            </a:r>
            <a:endParaRPr lang="en-AU" sz="1200" dirty="0"/>
          </a:p>
        </p:txBody>
      </p:sp>
      <p:sp>
        <p:nvSpPr>
          <p:cNvPr id="7" name="Content Placeholder 4">
            <a:hlinkClick r:id="rId18"/>
            <a:extLst>
              <a:ext uri="{FF2B5EF4-FFF2-40B4-BE49-F238E27FC236}">
                <a16:creationId xmlns:a16="http://schemas.microsoft.com/office/drawing/2014/main" id="{AFBD7FBF-0BB6-8E91-475F-DDF71DA609B3}"/>
              </a:ext>
            </a:extLst>
          </p:cNvPr>
          <p:cNvSpPr txBox="1">
            <a:spLocks/>
          </p:cNvSpPr>
          <p:nvPr/>
        </p:nvSpPr>
        <p:spPr>
          <a:xfrm>
            <a:off x="10051279" y="4309434"/>
            <a:ext cx="1657885" cy="55808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Mining Hazards Database</a:t>
            </a:r>
          </a:p>
        </p:txBody>
      </p:sp>
      <p:sp>
        <p:nvSpPr>
          <p:cNvPr id="17" name="Action Button: Blank 16">
            <a:hlinkClick r:id="rId19"/>
            <a:extLst>
              <a:ext uri="{FF2B5EF4-FFF2-40B4-BE49-F238E27FC236}">
                <a16:creationId xmlns:a16="http://schemas.microsoft.com/office/drawing/2014/main" id="{7C78C654-0A19-295F-4675-78CE89159206}"/>
              </a:ext>
            </a:extLst>
          </p:cNvPr>
          <p:cNvSpPr/>
          <p:nvPr/>
        </p:nvSpPr>
        <p:spPr>
          <a:xfrm>
            <a:off x="787980" y="4207219"/>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Bulletin 214</a:t>
            </a:r>
          </a:p>
          <a:p>
            <a:pPr algn="ctr"/>
            <a:r>
              <a:rPr lang="en-AU" sz="1050" dirty="0"/>
              <a:t>Dozer falls into coal stockpile void</a:t>
            </a:r>
          </a:p>
        </p:txBody>
      </p:sp>
    </p:spTree>
    <p:extLst>
      <p:ext uri="{BB962C8B-B14F-4D97-AF65-F5344CB8AC3E}">
        <p14:creationId xmlns:p14="http://schemas.microsoft.com/office/powerpoint/2010/main" val="418358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285750" y="11113"/>
            <a:ext cx="10734675"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1. Incident – Rollovers </a:t>
            </a:r>
          </a:p>
        </p:txBody>
      </p:sp>
      <p:pic>
        <p:nvPicPr>
          <p:cNvPr id="4" name="Content Placeholder 3">
            <a:extLst>
              <a:ext uri="{FF2B5EF4-FFF2-40B4-BE49-F238E27FC236}">
                <a16:creationId xmlns:a16="http://schemas.microsoft.com/office/drawing/2014/main" id="{0046EDCB-430C-E66E-C719-F5A0514E0B8C}"/>
              </a:ext>
            </a:extLst>
          </p:cNvPr>
          <p:cNvPicPr>
            <a:picLocks noGrp="1" noChangeAspect="1"/>
          </p:cNvPicPr>
          <p:nvPr>
            <p:ph idx="1"/>
          </p:nvPr>
        </p:nvPicPr>
        <p:blipFill>
          <a:blip r:embed="rId2"/>
          <a:stretch>
            <a:fillRect/>
          </a:stretch>
        </p:blipFill>
        <p:spPr>
          <a:xfrm>
            <a:off x="778286" y="680056"/>
            <a:ext cx="4874801" cy="3285768"/>
          </a:xfrm>
        </p:spPr>
      </p:pic>
      <p:pic>
        <p:nvPicPr>
          <p:cNvPr id="6" name="Picture 5">
            <a:extLst>
              <a:ext uri="{FF2B5EF4-FFF2-40B4-BE49-F238E27FC236}">
                <a16:creationId xmlns:a16="http://schemas.microsoft.com/office/drawing/2014/main" id="{2B2D8640-808D-33A4-EA40-F3AD315E50F1}"/>
              </a:ext>
            </a:extLst>
          </p:cNvPr>
          <p:cNvPicPr>
            <a:picLocks noChangeAspect="1"/>
          </p:cNvPicPr>
          <p:nvPr/>
        </p:nvPicPr>
        <p:blipFill>
          <a:blip r:embed="rId3"/>
          <a:stretch>
            <a:fillRect/>
          </a:stretch>
        </p:blipFill>
        <p:spPr>
          <a:xfrm>
            <a:off x="824857" y="3428999"/>
            <a:ext cx="4568300" cy="2426137"/>
          </a:xfrm>
          <a:prstGeom prst="rect">
            <a:avLst/>
          </a:prstGeom>
        </p:spPr>
      </p:pic>
      <p:pic>
        <p:nvPicPr>
          <p:cNvPr id="7" name="Picture 6">
            <a:extLst>
              <a:ext uri="{FF2B5EF4-FFF2-40B4-BE49-F238E27FC236}">
                <a16:creationId xmlns:a16="http://schemas.microsoft.com/office/drawing/2014/main" id="{8A396CCE-4EC8-7E8B-A0A1-70FD248B46A6}"/>
              </a:ext>
            </a:extLst>
          </p:cNvPr>
          <p:cNvPicPr>
            <a:picLocks noChangeAspect="1"/>
          </p:cNvPicPr>
          <p:nvPr/>
        </p:nvPicPr>
        <p:blipFill>
          <a:blip r:embed="rId4"/>
          <a:stretch>
            <a:fillRect/>
          </a:stretch>
        </p:blipFill>
        <p:spPr>
          <a:xfrm>
            <a:off x="5393156" y="680056"/>
            <a:ext cx="5386097" cy="2813157"/>
          </a:xfrm>
          <a:prstGeom prst="rect">
            <a:avLst/>
          </a:prstGeom>
        </p:spPr>
      </p:pic>
      <p:pic>
        <p:nvPicPr>
          <p:cNvPr id="8" name="Picture 7">
            <a:extLst>
              <a:ext uri="{FF2B5EF4-FFF2-40B4-BE49-F238E27FC236}">
                <a16:creationId xmlns:a16="http://schemas.microsoft.com/office/drawing/2014/main" id="{E53FB235-83EC-3C5E-A35C-DC1AA4DE4E78}"/>
              </a:ext>
            </a:extLst>
          </p:cNvPr>
          <p:cNvPicPr>
            <a:picLocks noChangeAspect="1"/>
          </p:cNvPicPr>
          <p:nvPr/>
        </p:nvPicPr>
        <p:blipFill>
          <a:blip r:embed="rId5"/>
          <a:stretch>
            <a:fillRect/>
          </a:stretch>
        </p:blipFill>
        <p:spPr>
          <a:xfrm>
            <a:off x="5393157" y="3456167"/>
            <a:ext cx="5386098" cy="2385593"/>
          </a:xfrm>
          <a:prstGeom prst="rect">
            <a:avLst/>
          </a:prstGeom>
          <a:ln>
            <a:solidFill>
              <a:sysClr val="windowText" lastClr="000000"/>
            </a:solidFill>
          </a:ln>
        </p:spPr>
      </p:pic>
    </p:spTree>
    <p:extLst>
      <p:ext uri="{BB962C8B-B14F-4D97-AF65-F5344CB8AC3E}">
        <p14:creationId xmlns:p14="http://schemas.microsoft.com/office/powerpoint/2010/main" val="1108056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9CD5-72E3-8371-BBB9-61C0C8EA8764}"/>
              </a:ext>
            </a:extLst>
          </p:cNvPr>
          <p:cNvSpPr>
            <a:spLocks noGrp="1"/>
          </p:cNvSpPr>
          <p:nvPr>
            <p:ph type="title"/>
          </p:nvPr>
        </p:nvSpPr>
        <p:spPr>
          <a:xfrm>
            <a:off x="570524" y="341063"/>
            <a:ext cx="11019692" cy="846260"/>
          </a:xfrm>
        </p:spPr>
        <p:txBody>
          <a:bodyPr>
            <a:normAutofit/>
          </a:bodyPr>
          <a:lstStyle/>
          <a:p>
            <a:r>
              <a:rPr lang="en-AU" sz="3000" dirty="0">
                <a:solidFill>
                  <a:schemeClr val="accent1">
                    <a:lumMod val="50000"/>
                  </a:schemeClr>
                </a:solidFill>
                <a:latin typeface="Arial" panose="020B0604020202020204" pitchFamily="34" charset="0"/>
                <a:cs typeface="Arial" panose="020B0604020202020204" pitchFamily="34" charset="0"/>
              </a:rPr>
              <a:t>Reporting sexual assault or harassment to RSHQ</a:t>
            </a:r>
          </a:p>
        </p:txBody>
      </p:sp>
      <p:pic>
        <p:nvPicPr>
          <p:cNvPr id="6" name="Picture 3" descr="Scatter chart, qr code&#10;&#10;Description automatically generated">
            <a:extLst>
              <a:ext uri="{FF2B5EF4-FFF2-40B4-BE49-F238E27FC236}">
                <a16:creationId xmlns:a16="http://schemas.microsoft.com/office/drawing/2014/main" id="{74763F54-55C1-B249-97C3-3E77D4C61C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8907" y="3749919"/>
            <a:ext cx="20256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a:extLst>
              <a:ext uri="{FF2B5EF4-FFF2-40B4-BE49-F238E27FC236}">
                <a16:creationId xmlns:a16="http://schemas.microsoft.com/office/drawing/2014/main" id="{DDB3B7DC-47FB-F913-BC06-188464FC4ED2}"/>
              </a:ext>
            </a:extLst>
          </p:cNvPr>
          <p:cNvSpPr>
            <a:spLocks noGrp="1"/>
          </p:cNvSpPr>
          <p:nvPr>
            <p:ph idx="1"/>
          </p:nvPr>
        </p:nvSpPr>
        <p:spPr>
          <a:xfrm>
            <a:off x="570524" y="1367692"/>
            <a:ext cx="9174418" cy="4407877"/>
          </a:xfrm>
        </p:spPr>
        <p:txBody>
          <a:bodyPr>
            <a:normAutofit fontScale="62500" lnSpcReduction="20000"/>
          </a:bodyPr>
          <a:lstStyle/>
          <a:p>
            <a:r>
              <a:rPr lang="en-AU" sz="5100" dirty="0"/>
              <a:t>RSHQ has a dedicated response team for complaints and notifications of sexual assault or sexual harassment </a:t>
            </a:r>
          </a:p>
          <a:p>
            <a:r>
              <a:rPr lang="en-AU" sz="5100" dirty="0"/>
              <a:t>To contact the team, call </a:t>
            </a:r>
            <a:r>
              <a:rPr lang="en-AU" sz="5100" b="1" dirty="0"/>
              <a:t>1300 581 077 </a:t>
            </a:r>
            <a:r>
              <a:rPr lang="en-AU" sz="5100" dirty="0"/>
              <a:t>or email </a:t>
            </a:r>
            <a:r>
              <a:rPr lang="en-AU" sz="5100" dirty="0">
                <a:hlinkClick r:id="rId3"/>
              </a:rPr>
              <a:t>complaints@rshq.qld.gov.au</a:t>
            </a:r>
            <a:r>
              <a:rPr lang="en-AU" sz="5100" dirty="0"/>
              <a:t>.</a:t>
            </a:r>
          </a:p>
          <a:p>
            <a:r>
              <a:rPr lang="en-AU" sz="5100" dirty="0"/>
              <a:t>If you are in immediate danger or your health and wellbeing has been threatened, contact the police (phone 000) and seek medical advice.</a:t>
            </a:r>
          </a:p>
          <a:p>
            <a:r>
              <a:rPr lang="en-AU" sz="5100" dirty="0"/>
              <a:t>Further information is available on </a:t>
            </a:r>
            <a:r>
              <a:rPr lang="en-AU" sz="5100" dirty="0">
                <a:hlinkClick r:id="rId4"/>
              </a:rPr>
              <a:t>RSHQ’s website</a:t>
            </a:r>
            <a:r>
              <a:rPr lang="en-AU" sz="5100" dirty="0"/>
              <a:t> by scanning the QR code.</a:t>
            </a:r>
          </a:p>
          <a:p>
            <a:endParaRPr lang="en-AU" dirty="0"/>
          </a:p>
          <a:p>
            <a:endParaRPr lang="en-AU" sz="2800" dirty="0"/>
          </a:p>
          <a:p>
            <a:endParaRPr lang="en-AU" sz="2800" dirty="0"/>
          </a:p>
        </p:txBody>
      </p:sp>
    </p:spTree>
    <p:extLst>
      <p:ext uri="{BB962C8B-B14F-4D97-AF65-F5344CB8AC3E}">
        <p14:creationId xmlns:p14="http://schemas.microsoft.com/office/powerpoint/2010/main" val="3571865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C86E80-7310-9B5E-9304-7B2D9B2C8E45}"/>
              </a:ext>
            </a:extLst>
          </p:cNvPr>
          <p:cNvSpPr>
            <a:spLocks noGrp="1"/>
          </p:cNvSpPr>
          <p:nvPr>
            <p:ph idx="1"/>
          </p:nvPr>
        </p:nvSpPr>
        <p:spPr>
          <a:xfrm>
            <a:off x="448603" y="508712"/>
            <a:ext cx="5400000" cy="4680000"/>
          </a:xfrm>
          <a:solidFill>
            <a:srgbClr val="00577B"/>
          </a:solidFill>
        </p:spPr>
        <p:txBody>
          <a:bodyPr>
            <a:normAutofit/>
          </a:bodyPr>
          <a:lstStyle/>
          <a:p>
            <a:pPr marL="0" indent="0">
              <a:buNone/>
            </a:pPr>
            <a:r>
              <a:rPr lang="en-AU" sz="3700" dirty="0">
                <a:solidFill>
                  <a:schemeClr val="bg1"/>
                </a:solidFill>
              </a:rPr>
              <a:t>What RSHQ can help with</a:t>
            </a:r>
          </a:p>
          <a:p>
            <a:r>
              <a:rPr lang="en-AU" sz="2600" dirty="0">
                <a:solidFill>
                  <a:schemeClr val="bg1"/>
                </a:solidFill>
              </a:rPr>
              <a:t>RSHQ’s role is to ensure operators have effective controls and processes in place to:</a:t>
            </a:r>
          </a:p>
          <a:p>
            <a:pPr lvl="1"/>
            <a:r>
              <a:rPr lang="en-AU" sz="2600" dirty="0">
                <a:solidFill>
                  <a:schemeClr val="bg1"/>
                </a:solidFill>
              </a:rPr>
              <a:t>reduce the risk of sexual harassment and assault in the workplace</a:t>
            </a:r>
          </a:p>
          <a:p>
            <a:pPr lvl="1"/>
            <a:r>
              <a:rPr lang="en-AU" sz="2600" dirty="0">
                <a:solidFill>
                  <a:schemeClr val="bg1"/>
                </a:solidFill>
              </a:rPr>
              <a:t>receive and respond to complaints and incidents.</a:t>
            </a:r>
          </a:p>
          <a:p>
            <a:r>
              <a:rPr lang="en-AU" sz="2600" dirty="0">
                <a:solidFill>
                  <a:schemeClr val="bg1"/>
                </a:solidFill>
              </a:rPr>
              <a:t>RSHQ can also assist workers with referral to support services.</a:t>
            </a:r>
          </a:p>
          <a:p>
            <a:endParaRPr lang="en-AU" dirty="0">
              <a:solidFill>
                <a:schemeClr val="bg1"/>
              </a:solidFill>
            </a:endParaRPr>
          </a:p>
        </p:txBody>
      </p:sp>
      <p:sp>
        <p:nvSpPr>
          <p:cNvPr id="4" name="Content Placeholder 2">
            <a:extLst>
              <a:ext uri="{FF2B5EF4-FFF2-40B4-BE49-F238E27FC236}">
                <a16:creationId xmlns:a16="http://schemas.microsoft.com/office/drawing/2014/main" id="{37F8F993-A488-9D3A-CBC6-4A51D7D52073}"/>
              </a:ext>
            </a:extLst>
          </p:cNvPr>
          <p:cNvSpPr txBox="1">
            <a:spLocks/>
          </p:cNvSpPr>
          <p:nvPr/>
        </p:nvSpPr>
        <p:spPr>
          <a:xfrm>
            <a:off x="6343397" y="508712"/>
            <a:ext cx="5400000" cy="4680000"/>
          </a:xfrm>
          <a:prstGeom prst="rect">
            <a:avLst/>
          </a:prstGeom>
          <a:solidFill>
            <a:srgbClr val="5A6E79"/>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400" dirty="0">
                <a:solidFill>
                  <a:schemeClr val="bg1"/>
                </a:solidFill>
              </a:rPr>
              <a:t>What RSHQ </a:t>
            </a:r>
            <a:r>
              <a:rPr lang="en-AU" sz="3400" u="sng" dirty="0">
                <a:solidFill>
                  <a:schemeClr val="bg1"/>
                </a:solidFill>
              </a:rPr>
              <a:t>can’t</a:t>
            </a:r>
            <a:r>
              <a:rPr lang="en-AU" sz="3400" dirty="0">
                <a:solidFill>
                  <a:schemeClr val="bg1"/>
                </a:solidFill>
              </a:rPr>
              <a:t> help with</a:t>
            </a:r>
          </a:p>
          <a:p>
            <a:r>
              <a:rPr lang="en-AU" sz="2400" dirty="0">
                <a:solidFill>
                  <a:schemeClr val="bg1"/>
                </a:solidFill>
              </a:rPr>
              <a:t>legal advice</a:t>
            </a:r>
          </a:p>
          <a:p>
            <a:r>
              <a:rPr lang="en-AU" sz="2400" dirty="0">
                <a:solidFill>
                  <a:schemeClr val="bg1"/>
                </a:solidFill>
              </a:rPr>
              <a:t>workers’ compensation</a:t>
            </a:r>
          </a:p>
          <a:p>
            <a:r>
              <a:rPr lang="en-AU" sz="2400" dirty="0">
                <a:solidFill>
                  <a:schemeClr val="bg1"/>
                </a:solidFill>
              </a:rPr>
              <a:t>jurisdiction of other agencies (e.g. incidents occurring off-site)</a:t>
            </a:r>
          </a:p>
          <a:p>
            <a:r>
              <a:rPr lang="en-AU" sz="2400" dirty="0">
                <a:solidFill>
                  <a:schemeClr val="bg1"/>
                </a:solidFill>
              </a:rPr>
              <a:t>industrial relations</a:t>
            </a:r>
          </a:p>
          <a:p>
            <a:endParaRPr lang="en-AU" dirty="0">
              <a:solidFill>
                <a:schemeClr val="bg1"/>
              </a:solidFill>
            </a:endParaRPr>
          </a:p>
        </p:txBody>
      </p:sp>
    </p:spTree>
    <p:extLst>
      <p:ext uri="{BB962C8B-B14F-4D97-AF65-F5344CB8AC3E}">
        <p14:creationId xmlns:p14="http://schemas.microsoft.com/office/powerpoint/2010/main" val="179103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4E5275-A3CC-4DA0-9594-0CEE6069A46F}"/>
              </a:ext>
            </a:extLst>
          </p:cNvPr>
          <p:cNvSpPr txBox="1">
            <a:spLocks/>
          </p:cNvSpPr>
          <p:nvPr/>
        </p:nvSpPr>
        <p:spPr>
          <a:xfrm>
            <a:off x="532329" y="681315"/>
            <a:ext cx="10799059" cy="14393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US" sz="3200" spc="-70" dirty="0">
                <a:solidFill>
                  <a:srgbClr val="000000"/>
                </a:solidFill>
                <a:effectLst/>
                <a:latin typeface="Arial" panose="020B0604020202020204" pitchFamily="34" charset="0"/>
                <a:ea typeface="Verdana" panose="020B0604030504040204" pitchFamily="34" charset="0"/>
                <a:cs typeface="Arial" panose="020B0604020202020204" pitchFamily="34" charset="0"/>
              </a:rPr>
              <a:t>There have been a significant amount of rollover incidents of which 19 dozer rollover incidents have occurred between January 2022 </a:t>
            </a:r>
            <a:r>
              <a:rPr lang="en-US" sz="3200" spc="-70" dirty="0">
                <a:solidFill>
                  <a:srgbClr val="000000"/>
                </a:solidFill>
                <a:latin typeface="Arial" panose="020B0604020202020204" pitchFamily="34" charset="0"/>
                <a:ea typeface="Verdana" panose="020B0604030504040204" pitchFamily="34" charset="0"/>
                <a:cs typeface="Arial" panose="020B0604020202020204" pitchFamily="34" charset="0"/>
              </a:rPr>
              <a:t>and</a:t>
            </a:r>
            <a:r>
              <a:rPr lang="en-US" sz="3200" spc="-70" dirty="0">
                <a:solidFill>
                  <a:srgbClr val="000000"/>
                </a:solidFill>
                <a:effectLst/>
                <a:latin typeface="Arial" panose="020B0604020202020204" pitchFamily="34" charset="0"/>
                <a:ea typeface="Verdana" panose="020B0604030504040204" pitchFamily="34" charset="0"/>
                <a:cs typeface="Arial" panose="020B0604020202020204" pitchFamily="34" charset="0"/>
              </a:rPr>
              <a:t> August 2023.</a:t>
            </a:r>
            <a:endParaRPr lang="en-AU" sz="3200" dirty="0">
              <a:effectLst/>
              <a:latin typeface="Arial" panose="020B0604020202020204" pitchFamily="34" charset="0"/>
              <a:ea typeface="PMingLiU" panose="020B0604030504040204" pitchFamily="18" charset="-120"/>
              <a:cs typeface="Arial" panose="020B0604020202020204" pitchFamily="34" charset="0"/>
            </a:endParaRPr>
          </a:p>
        </p:txBody>
      </p:sp>
      <p:sp>
        <p:nvSpPr>
          <p:cNvPr id="2" name="Title 1">
            <a:extLst>
              <a:ext uri="{FF2B5EF4-FFF2-40B4-BE49-F238E27FC236}">
                <a16:creationId xmlns:a16="http://schemas.microsoft.com/office/drawing/2014/main" id="{693F6051-B96A-D3C0-D5DE-F27D087CF1F2}"/>
              </a:ext>
            </a:extLst>
          </p:cNvPr>
          <p:cNvSpPr txBox="1">
            <a:spLocks/>
          </p:cNvSpPr>
          <p:nvPr/>
        </p:nvSpPr>
        <p:spPr>
          <a:xfrm>
            <a:off x="532329" y="2949385"/>
            <a:ext cx="10734675" cy="222324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US" sz="3200" b="1" u="sng" spc="-70" dirty="0">
                <a:solidFill>
                  <a:srgbClr val="000000"/>
                </a:solidFill>
                <a:effectLst/>
                <a:latin typeface="Arial" panose="020B0604020202020204" pitchFamily="34" charset="0"/>
                <a:ea typeface="Verdana" panose="020B0604030504040204" pitchFamily="34" charset="0"/>
                <a:cs typeface="Arial" panose="020B0604020202020204" pitchFamily="34" charset="0"/>
              </a:rPr>
              <a:t>Key Issues</a:t>
            </a:r>
          </a:p>
          <a:p>
            <a:pPr eaLnBrk="0" hangingPunct="0">
              <a:spcBef>
                <a:spcPts val="1000"/>
              </a:spcBef>
              <a:defRPr/>
            </a:pPr>
            <a:endParaRPr lang="en-US" sz="3200" b="1" u="sng" spc="-7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p>
            <a:pPr marL="457200" indent="-457200" eaLnBrk="0" hangingPunct="0">
              <a:spcBef>
                <a:spcPts val="1000"/>
              </a:spcBef>
              <a:buFont typeface="Arial" panose="020B0604020202020204" pitchFamily="34" charset="0"/>
              <a:buChar char="•"/>
              <a:defRPr/>
            </a:pPr>
            <a:r>
              <a:rPr lang="en-US" sz="2800" spc="-70" dirty="0">
                <a:solidFill>
                  <a:srgbClr val="000000"/>
                </a:solidFill>
                <a:latin typeface="Arial" panose="020B0604020202020204" pitchFamily="34" charset="0"/>
                <a:ea typeface="Verdana" panose="020B0604030504040204" pitchFamily="34" charset="0"/>
                <a:cs typeface="Arial" panose="020B0604020202020204" pitchFamily="34" charset="0"/>
              </a:rPr>
              <a:t>Edge protection substandard or absent</a:t>
            </a:r>
          </a:p>
          <a:p>
            <a:pPr marL="457200" indent="-457200" eaLnBrk="0" hangingPunct="0">
              <a:spcBef>
                <a:spcPts val="1000"/>
              </a:spcBef>
              <a:buFont typeface="Arial" panose="020B0604020202020204" pitchFamily="34" charset="0"/>
              <a:buChar char="•"/>
              <a:defRPr/>
            </a:pPr>
            <a:r>
              <a:rPr lang="en-US" sz="2800" spc="-70" dirty="0">
                <a:solidFill>
                  <a:srgbClr val="000000"/>
                </a:solidFill>
                <a:latin typeface="Arial" panose="020B0604020202020204" pitchFamily="34" charset="0"/>
                <a:ea typeface="Verdana" panose="020B0604030504040204" pitchFamily="34" charset="0"/>
                <a:cs typeface="Arial" panose="020B0604020202020204" pitchFamily="34" charset="0"/>
              </a:rPr>
              <a:t>Failure to adequately assess work area for hazards prior to work commencing</a:t>
            </a:r>
          </a:p>
          <a:p>
            <a:pPr marL="457200" indent="-457200" eaLnBrk="0" hangingPunct="0">
              <a:spcBef>
                <a:spcPts val="1000"/>
              </a:spcBef>
              <a:buFont typeface="Arial" panose="020B0604020202020204" pitchFamily="34" charset="0"/>
              <a:buChar char="•"/>
              <a:defRPr/>
            </a:pPr>
            <a:r>
              <a:rPr lang="en-AU" sz="2800" dirty="0">
                <a:effectLst/>
                <a:latin typeface="Arial" panose="020B0604020202020204" pitchFamily="34" charset="0"/>
                <a:ea typeface="PMingLiU" panose="020B0604030504040204" pitchFamily="18" charset="-120"/>
                <a:cs typeface="Arial" panose="020B0604020202020204" pitchFamily="34" charset="0"/>
              </a:rPr>
              <a:t>Hazard identification absent or ineffective</a:t>
            </a:r>
          </a:p>
          <a:p>
            <a:pPr marL="457200" indent="-457200" eaLnBrk="0" hangingPunct="0">
              <a:spcBef>
                <a:spcPts val="1000"/>
              </a:spcBef>
              <a:buFont typeface="Arial" panose="020B0604020202020204" pitchFamily="34" charset="0"/>
              <a:buChar char="•"/>
              <a:defRPr/>
            </a:pPr>
            <a:r>
              <a:rPr lang="en-AU" sz="2800" dirty="0">
                <a:effectLst/>
                <a:latin typeface="Arial" panose="020B0604020202020204" pitchFamily="34" charset="0"/>
                <a:ea typeface="PMingLiU" panose="020B0604030504040204" pitchFamily="18" charset="-120"/>
                <a:cs typeface="Arial" panose="020B0604020202020204" pitchFamily="34" charset="0"/>
              </a:rPr>
              <a:t>Training or skillset not considered for the task</a:t>
            </a:r>
          </a:p>
        </p:txBody>
      </p:sp>
    </p:spTree>
    <p:extLst>
      <p:ext uri="{BB962C8B-B14F-4D97-AF65-F5344CB8AC3E}">
        <p14:creationId xmlns:p14="http://schemas.microsoft.com/office/powerpoint/2010/main" val="413311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14" y="179462"/>
            <a:ext cx="10643677" cy="803304"/>
          </a:xfrm>
        </p:spPr>
        <p:txBody>
          <a:bodyPr>
            <a:normAutofit/>
          </a:bodyPr>
          <a:lstStyle/>
          <a:p>
            <a:pPr>
              <a:defRPr/>
            </a:pPr>
            <a:r>
              <a:rPr lang="en-AU" sz="3600" dirty="0">
                <a:solidFill>
                  <a:srgbClr val="1B4756"/>
                </a:solidFill>
                <a:latin typeface="Arial"/>
                <a:ea typeface="+mn-ea"/>
                <a:cs typeface="+mn-cs"/>
              </a:rPr>
              <a:t>Recommendations</a:t>
            </a:r>
          </a:p>
        </p:txBody>
      </p:sp>
      <p:graphicFrame>
        <p:nvGraphicFramePr>
          <p:cNvPr id="4" name="Diagram 3">
            <a:extLst>
              <a:ext uri="{FF2B5EF4-FFF2-40B4-BE49-F238E27FC236}">
                <a16:creationId xmlns:a16="http://schemas.microsoft.com/office/drawing/2014/main" id="{304242CD-4878-4E6F-B2C8-EF653486E9EB}"/>
              </a:ext>
            </a:extLst>
          </p:cNvPr>
          <p:cNvGraphicFramePr/>
          <p:nvPr>
            <p:extLst>
              <p:ext uri="{D42A27DB-BD31-4B8C-83A1-F6EECF244321}">
                <p14:modId xmlns:p14="http://schemas.microsoft.com/office/powerpoint/2010/main" val="3948944695"/>
              </p:ext>
            </p:extLst>
          </p:nvPr>
        </p:nvGraphicFramePr>
        <p:xfrm>
          <a:off x="0" y="982766"/>
          <a:ext cx="11966448" cy="4563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4716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585787" y="504272"/>
            <a:ext cx="10734675"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2. Incident – Steel Shard Ejection  </a:t>
            </a:r>
          </a:p>
        </p:txBody>
      </p:sp>
      <p:sp>
        <p:nvSpPr>
          <p:cNvPr id="3" name="Content Placeholder 2">
            <a:extLst>
              <a:ext uri="{FF2B5EF4-FFF2-40B4-BE49-F238E27FC236}">
                <a16:creationId xmlns:a16="http://schemas.microsoft.com/office/drawing/2014/main" id="{B10B42C8-01EA-C71E-E369-EBE7204199D7}"/>
              </a:ext>
            </a:extLst>
          </p:cNvPr>
          <p:cNvSpPr>
            <a:spLocks noGrp="1"/>
          </p:cNvSpPr>
          <p:nvPr>
            <p:ph idx="1"/>
          </p:nvPr>
        </p:nvSpPr>
        <p:spPr>
          <a:xfrm>
            <a:off x="585787" y="1841036"/>
            <a:ext cx="11020425" cy="3388510"/>
          </a:xfrm>
        </p:spPr>
        <p:txBody>
          <a:bodyPr/>
          <a:lstStyle/>
          <a:p>
            <a:pPr marL="0" indent="0" algn="l">
              <a:buNone/>
            </a:pPr>
            <a:r>
              <a:rPr lang="en-AU" sz="3200" b="0" i="0" u="none" strike="noStrike" baseline="0" dirty="0">
                <a:solidFill>
                  <a:srgbClr val="000000"/>
                </a:solidFill>
                <a:latin typeface="Arial" panose="020B0604020202020204" pitchFamily="34" charset="0"/>
                <a:cs typeface="Arial" panose="020B0604020202020204" pitchFamily="34" charset="0"/>
              </a:rPr>
              <a:t>While changing a track on a D11 Dozer, a Coal Mine Worker was struck by a shard of metal that was ejected from the end of the track. area. The end has fallen sharply onto the underside of the old track as it being flipped over to clear the work area.</a:t>
            </a:r>
          </a:p>
          <a:p>
            <a:endParaRPr lang="en-AU" dirty="0"/>
          </a:p>
        </p:txBody>
      </p:sp>
    </p:spTree>
    <p:extLst>
      <p:ext uri="{BB962C8B-B14F-4D97-AF65-F5344CB8AC3E}">
        <p14:creationId xmlns:p14="http://schemas.microsoft.com/office/powerpoint/2010/main" val="880604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FC908-2984-2412-4A86-239FC05951D9}"/>
              </a:ext>
            </a:extLst>
          </p:cNvPr>
          <p:cNvPicPr>
            <a:picLocks noChangeAspect="1"/>
          </p:cNvPicPr>
          <p:nvPr/>
        </p:nvPicPr>
        <p:blipFill>
          <a:blip r:embed="rId2"/>
          <a:stretch>
            <a:fillRect/>
          </a:stretch>
        </p:blipFill>
        <p:spPr>
          <a:xfrm>
            <a:off x="5990896" y="695021"/>
            <a:ext cx="5749748" cy="4696129"/>
          </a:xfrm>
          <a:prstGeom prst="rect">
            <a:avLst/>
          </a:prstGeom>
        </p:spPr>
      </p:pic>
      <p:pic>
        <p:nvPicPr>
          <p:cNvPr id="5" name="Picture 4">
            <a:extLst>
              <a:ext uri="{FF2B5EF4-FFF2-40B4-BE49-F238E27FC236}">
                <a16:creationId xmlns:a16="http://schemas.microsoft.com/office/drawing/2014/main" id="{AFE2C134-EBE4-9EAF-46FA-C9D6D30EBE19}"/>
              </a:ext>
            </a:extLst>
          </p:cNvPr>
          <p:cNvPicPr>
            <a:picLocks noChangeAspect="1"/>
          </p:cNvPicPr>
          <p:nvPr/>
        </p:nvPicPr>
        <p:blipFill>
          <a:blip r:embed="rId3"/>
          <a:stretch>
            <a:fillRect/>
          </a:stretch>
        </p:blipFill>
        <p:spPr>
          <a:xfrm>
            <a:off x="346252" y="695021"/>
            <a:ext cx="5644644" cy="4696129"/>
          </a:xfrm>
          <a:prstGeom prst="rect">
            <a:avLst/>
          </a:prstGeom>
        </p:spPr>
      </p:pic>
    </p:spTree>
    <p:extLst>
      <p:ext uri="{BB962C8B-B14F-4D97-AF65-F5344CB8AC3E}">
        <p14:creationId xmlns:p14="http://schemas.microsoft.com/office/powerpoint/2010/main" val="2330559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019692" cy="846260"/>
          </a:xfrm>
        </p:spPr>
        <p:txBody>
          <a:bodyPr>
            <a:normAutofit/>
          </a:bodyPr>
          <a:lstStyle/>
          <a:p>
            <a:pPr>
              <a:defRPr/>
            </a:pPr>
            <a:r>
              <a:rPr lang="en-AU" sz="3600" dirty="0">
                <a:solidFill>
                  <a:srgbClr val="1B4756"/>
                </a:solidFill>
                <a:latin typeface="Arial"/>
                <a:ea typeface="+mn-ea"/>
                <a:cs typeface="+mn-cs"/>
              </a:rPr>
              <a:t>Recommendations</a:t>
            </a:r>
          </a:p>
        </p:txBody>
      </p:sp>
      <p:graphicFrame>
        <p:nvGraphicFramePr>
          <p:cNvPr id="4" name="Diagram 3">
            <a:extLst>
              <a:ext uri="{FF2B5EF4-FFF2-40B4-BE49-F238E27FC236}">
                <a16:creationId xmlns:a16="http://schemas.microsoft.com/office/drawing/2014/main" id="{304242CD-4878-4E6F-B2C8-EF653486E9EB}"/>
              </a:ext>
            </a:extLst>
          </p:cNvPr>
          <p:cNvGraphicFramePr/>
          <p:nvPr>
            <p:extLst>
              <p:ext uri="{D42A27DB-BD31-4B8C-83A1-F6EECF244321}">
                <p14:modId xmlns:p14="http://schemas.microsoft.com/office/powerpoint/2010/main" val="1616885881"/>
              </p:ext>
            </p:extLst>
          </p:nvPr>
        </p:nvGraphicFramePr>
        <p:xfrm>
          <a:off x="0" y="705177"/>
          <a:ext cx="11966448" cy="507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7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4E5275-A3CC-4DA0-9594-0CEE6069A46F}"/>
              </a:ext>
            </a:extLst>
          </p:cNvPr>
          <p:cNvSpPr txBox="1">
            <a:spLocks/>
          </p:cNvSpPr>
          <p:nvPr/>
        </p:nvSpPr>
        <p:spPr>
          <a:xfrm>
            <a:off x="1078787" y="247418"/>
            <a:ext cx="10734675"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3. Incident – Struck by Projectile </a:t>
            </a:r>
            <a:endParaRPr lang="en-AU" altLang="en-US" sz="2500" b="1" dirty="0">
              <a:solidFill>
                <a:srgbClr val="1B4756"/>
              </a:solidFill>
              <a:latin typeface="Arial"/>
              <a:ea typeface="+mn-ea"/>
              <a:cs typeface="+mn-cs"/>
            </a:endParaRPr>
          </a:p>
        </p:txBody>
      </p:sp>
      <p:sp>
        <p:nvSpPr>
          <p:cNvPr id="4" name="TextBox 3">
            <a:extLst>
              <a:ext uri="{FF2B5EF4-FFF2-40B4-BE49-F238E27FC236}">
                <a16:creationId xmlns:a16="http://schemas.microsoft.com/office/drawing/2014/main" id="{30B1B708-10C4-1394-D6FE-16EC55081D87}"/>
              </a:ext>
            </a:extLst>
          </p:cNvPr>
          <p:cNvSpPr txBox="1"/>
          <p:nvPr/>
        </p:nvSpPr>
        <p:spPr>
          <a:xfrm>
            <a:off x="1078787" y="1218213"/>
            <a:ext cx="9750176" cy="4031873"/>
          </a:xfrm>
          <a:prstGeom prst="rect">
            <a:avLst/>
          </a:prstGeom>
          <a:noFill/>
        </p:spPr>
        <p:txBody>
          <a:bodyPr wrap="square">
            <a:spAutoFit/>
          </a:bodyPr>
          <a:lstStyle/>
          <a:p>
            <a:pPr algn="l"/>
            <a:r>
              <a:rPr lang="en-AU" sz="3200" dirty="0">
                <a:solidFill>
                  <a:srgbClr val="000000"/>
                </a:solidFill>
                <a:latin typeface="Arial" panose="020B0604020202020204" pitchFamily="34" charset="0"/>
                <a:cs typeface="Arial" panose="020B0604020202020204" pitchFamily="34" charset="0"/>
              </a:rPr>
              <a:t>Two coal mine workers</a:t>
            </a:r>
            <a:r>
              <a:rPr lang="en-AU" sz="3200" b="0" i="0" u="none" strike="noStrike" baseline="0" dirty="0">
                <a:solidFill>
                  <a:srgbClr val="000000"/>
                </a:solidFill>
                <a:latin typeface="Arial" panose="020B0604020202020204" pitchFamily="34" charset="0"/>
                <a:cs typeface="Arial" panose="020B0604020202020204" pitchFamily="34" charset="0"/>
              </a:rPr>
              <a:t> were replacing steering linkages on a Caterpillar 793F truck when the Y link retaining bolts have broken becoming a projectile contacting a coal mine worker in the cheek. The </a:t>
            </a:r>
            <a:r>
              <a:rPr lang="en-AU" sz="3200" b="0" i="0" u="none" strike="noStrike" baseline="0" dirty="0" err="1">
                <a:solidFill>
                  <a:srgbClr val="000000"/>
                </a:solidFill>
                <a:latin typeface="Arial" panose="020B0604020202020204" pitchFamily="34" charset="0"/>
                <a:cs typeface="Arial" panose="020B0604020202020204" pitchFamily="34" charset="0"/>
              </a:rPr>
              <a:t>linner</a:t>
            </a:r>
            <a:r>
              <a:rPr lang="en-AU" sz="3200" b="0" i="0" u="none" strike="noStrike" baseline="0" dirty="0">
                <a:solidFill>
                  <a:srgbClr val="000000"/>
                </a:solidFill>
                <a:latin typeface="Arial" panose="020B0604020202020204" pitchFamily="34" charset="0"/>
                <a:cs typeface="Arial" panose="020B0604020202020204" pitchFamily="34" charset="0"/>
              </a:rPr>
              <a:t> steer link ball stud on the rear of the Y Link had been jacked and the coal mine workers were attempting to remove the ball stud from its seat with a hammer.</a:t>
            </a:r>
          </a:p>
        </p:txBody>
      </p:sp>
    </p:spTree>
    <p:extLst>
      <p:ext uri="{BB962C8B-B14F-4D97-AF65-F5344CB8AC3E}">
        <p14:creationId xmlns:p14="http://schemas.microsoft.com/office/powerpoint/2010/main" val="2228374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C7BB1-C8CF-7296-0FB3-4FA8A6558AE5}"/>
              </a:ext>
            </a:extLst>
          </p:cNvPr>
          <p:cNvPicPr>
            <a:picLocks noChangeAspect="1"/>
          </p:cNvPicPr>
          <p:nvPr/>
        </p:nvPicPr>
        <p:blipFill>
          <a:blip r:embed="rId2"/>
          <a:stretch>
            <a:fillRect/>
          </a:stretch>
        </p:blipFill>
        <p:spPr>
          <a:xfrm>
            <a:off x="285751" y="857250"/>
            <a:ext cx="5810250" cy="4626898"/>
          </a:xfrm>
          <a:prstGeom prst="rect">
            <a:avLst/>
          </a:prstGeom>
        </p:spPr>
      </p:pic>
      <p:pic>
        <p:nvPicPr>
          <p:cNvPr id="6" name="Picture 5">
            <a:extLst>
              <a:ext uri="{FF2B5EF4-FFF2-40B4-BE49-F238E27FC236}">
                <a16:creationId xmlns:a16="http://schemas.microsoft.com/office/drawing/2014/main" id="{B8B32A1C-9831-98FD-FD96-594A6C828F18}"/>
              </a:ext>
            </a:extLst>
          </p:cNvPr>
          <p:cNvPicPr>
            <a:picLocks noChangeAspect="1"/>
          </p:cNvPicPr>
          <p:nvPr/>
        </p:nvPicPr>
        <p:blipFill>
          <a:blip r:embed="rId3"/>
          <a:stretch>
            <a:fillRect/>
          </a:stretch>
        </p:blipFill>
        <p:spPr>
          <a:xfrm>
            <a:off x="6096001" y="857250"/>
            <a:ext cx="5935038" cy="4626898"/>
          </a:xfrm>
          <a:prstGeom prst="rect">
            <a:avLst/>
          </a:prstGeom>
        </p:spPr>
      </p:pic>
    </p:spTree>
    <p:extLst>
      <p:ext uri="{BB962C8B-B14F-4D97-AF65-F5344CB8AC3E}">
        <p14:creationId xmlns:p14="http://schemas.microsoft.com/office/powerpoint/2010/main" val="174112538"/>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E85C5291-52AA-4D6E-BEF2-4A65E708176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9CB6F705-DBF0-4173-89BB-2CABF4A72387}"/>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9106F2F7-FFF5-4CB1-9D18-AAFC782F6EB4}"/>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 BP 09 Serious Accident Compliance Meeting 23 07 2020" id="{12C210EF-3D45-4454-852E-6CF828AF77B1}" vid="{676B0E9B-124A-4626-85D3-C0FDC41AA2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Coal-widePPT-template (1)</Template>
  <TotalTime>0</TotalTime>
  <Words>1680</Words>
  <Application>Microsoft Office PowerPoint</Application>
  <PresentationFormat>Widescreen</PresentationFormat>
  <Paragraphs>137</Paragraphs>
  <Slides>21</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21</vt:i4>
      </vt:variant>
    </vt:vector>
  </HeadingPairs>
  <TitlesOfParts>
    <vt:vector size="30" baseType="lpstr">
      <vt:lpstr>Arial</vt:lpstr>
      <vt:lpstr>Calibri</vt:lpstr>
      <vt:lpstr>Calibri Light</vt:lpstr>
      <vt:lpstr>Helv</vt:lpstr>
      <vt:lpstr>TimesNewRoman</vt:lpstr>
      <vt:lpstr>1_Custom Design</vt:lpstr>
      <vt:lpstr>Custom Design</vt:lpstr>
      <vt:lpstr>2_Custom Design</vt:lpstr>
      <vt:lpstr>3_Custom Design</vt:lpstr>
      <vt:lpstr>August 2023  Incident periodical</vt:lpstr>
      <vt:lpstr>PowerPoint Presentation</vt:lpstr>
      <vt:lpstr>PowerPoint Presentation</vt:lpstr>
      <vt:lpstr>Recommendations</vt:lpstr>
      <vt:lpstr>PowerPoint Presentation</vt:lpstr>
      <vt:lpstr>PowerPoint Presentation</vt:lpstr>
      <vt:lpstr>Recommendations</vt:lpstr>
      <vt:lpstr>PowerPoint Presentation</vt:lpstr>
      <vt:lpstr>PowerPoint Presentation</vt:lpstr>
      <vt:lpstr>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Reporting sexual assault or harassment to RSHQ</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2020-09-02T00:47:02Z</dcterms:created>
  <dcterms:modified xsi:type="dcterms:W3CDTF">2023-09-04T01:37:22Z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ies>
</file>