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0" r:id="rId1"/>
    <p:sldMasterId id="2147483670" r:id="rId2"/>
    <p:sldMasterId id="2147483688" r:id="rId3"/>
    <p:sldMasterId id="2147483691" r:id="rId4"/>
    <p:sldMasterId id="2147483697" r:id="rId5"/>
  </p:sldMasterIdLst>
  <p:notesMasterIdLst>
    <p:notesMasterId r:id="rId25"/>
  </p:notesMasterIdLst>
  <p:sldIdLst>
    <p:sldId id="274" r:id="rId6"/>
    <p:sldId id="285" r:id="rId7"/>
    <p:sldId id="305" r:id="rId8"/>
    <p:sldId id="304" r:id="rId9"/>
    <p:sldId id="329" r:id="rId10"/>
    <p:sldId id="318" r:id="rId11"/>
    <p:sldId id="331" r:id="rId12"/>
    <p:sldId id="321" r:id="rId13"/>
    <p:sldId id="326" r:id="rId14"/>
    <p:sldId id="324" r:id="rId15"/>
    <p:sldId id="319" r:id="rId16"/>
    <p:sldId id="323" r:id="rId17"/>
    <p:sldId id="328" r:id="rId18"/>
    <p:sldId id="322" r:id="rId19"/>
    <p:sldId id="327" r:id="rId20"/>
    <p:sldId id="325" r:id="rId21"/>
    <p:sldId id="299" r:id="rId22"/>
    <p:sldId id="310" r:id="rId23"/>
    <p:sldId id="300"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7648AD-F4FB-4EEB-AA27-8561D46BADF8}">
          <p14:sldIdLst>
            <p14:sldId id="274"/>
            <p14:sldId id="285"/>
            <p14:sldId id="305"/>
            <p14:sldId id="304"/>
            <p14:sldId id="329"/>
            <p14:sldId id="318"/>
            <p14:sldId id="331"/>
            <p14:sldId id="321"/>
            <p14:sldId id="326"/>
            <p14:sldId id="324"/>
            <p14:sldId id="319"/>
            <p14:sldId id="323"/>
            <p14:sldId id="328"/>
            <p14:sldId id="322"/>
            <p14:sldId id="327"/>
            <p14:sldId id="325"/>
            <p14:sldId id="299"/>
            <p14:sldId id="310"/>
            <p14:sldId id="30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F81"/>
    <a:srgbClr val="6173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varScale="1">
        <p:scale>
          <a:sx n="114" d="100"/>
          <a:sy n="114" d="100"/>
        </p:scale>
        <p:origin x="41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ata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ata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ata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ata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ata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ata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F5EDB0-1A47-4C46-BA6F-771FB4EE55E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4089BC8A-9A6F-45F9-A679-2A77BBF936D1}">
      <dgm:prSet/>
      <dgm:spPr/>
      <dgm:t>
        <a:bodyPr/>
        <a:lstStyle/>
        <a:p>
          <a:r>
            <a:rPr lang="en-AU" dirty="0"/>
            <a:t>Site Senior Executive</a:t>
          </a:r>
        </a:p>
      </dgm:t>
    </dgm:pt>
    <dgm:pt modelId="{A3692E01-E67E-49BC-BEF4-8C513DE9D379}" type="parTrans" cxnId="{67FA7079-794B-4138-BAD5-BEC2C9A3EF8D}">
      <dgm:prSet/>
      <dgm:spPr/>
      <dgm:t>
        <a:bodyPr/>
        <a:lstStyle/>
        <a:p>
          <a:endParaRPr lang="en-AU"/>
        </a:p>
      </dgm:t>
    </dgm:pt>
    <dgm:pt modelId="{AC377F9E-833B-48E0-AFAB-9CC472879351}" type="sibTrans" cxnId="{67FA7079-794B-4138-BAD5-BEC2C9A3EF8D}">
      <dgm:prSet/>
      <dgm:spPr/>
      <dgm:t>
        <a:bodyPr/>
        <a:lstStyle/>
        <a:p>
          <a:endParaRPr lang="en-AU"/>
        </a:p>
      </dgm:t>
    </dgm:pt>
    <dgm:pt modelId="{8EE9F1CE-5828-4C26-8BCA-8AC826BA5F42}">
      <dgm:prSet/>
      <dgm:spPr/>
      <dgm:t>
        <a:bodyPr/>
        <a:lstStyle/>
        <a:p>
          <a:r>
            <a:rPr lang="en-AU" dirty="0"/>
            <a:t>Supervisors</a:t>
          </a:r>
        </a:p>
      </dgm:t>
    </dgm:pt>
    <dgm:pt modelId="{AB43C8B3-A64C-4D3B-8E37-008829484C15}" type="parTrans" cxnId="{FADB6A59-9536-47A2-9992-D66535AC0F8A}">
      <dgm:prSet/>
      <dgm:spPr/>
      <dgm:t>
        <a:bodyPr/>
        <a:lstStyle/>
        <a:p>
          <a:endParaRPr lang="en-AU"/>
        </a:p>
      </dgm:t>
    </dgm:pt>
    <dgm:pt modelId="{E146141B-538D-412F-98BC-67D04ADE738E}" type="sibTrans" cxnId="{FADB6A59-9536-47A2-9992-D66535AC0F8A}">
      <dgm:prSet/>
      <dgm:spPr/>
      <dgm:t>
        <a:bodyPr/>
        <a:lstStyle/>
        <a:p>
          <a:endParaRPr lang="en-AU"/>
        </a:p>
      </dgm:t>
    </dgm:pt>
    <dgm:pt modelId="{96ACF7C7-CEAB-4DAE-985A-2391699F1B2B}">
      <dgm:prSet/>
      <dgm:spPr/>
      <dgm:t>
        <a:bodyPr/>
        <a:lstStyle/>
        <a:p>
          <a:r>
            <a:rPr lang="en-AU" dirty="0"/>
            <a:t>Coal Mine Workers</a:t>
          </a:r>
        </a:p>
      </dgm:t>
    </dgm:pt>
    <dgm:pt modelId="{44CB7F84-50BF-4479-888C-C7082287A1A4}" type="parTrans" cxnId="{6E848A79-3363-434A-B184-9F3A11AA652E}">
      <dgm:prSet/>
      <dgm:spPr/>
      <dgm:t>
        <a:bodyPr/>
        <a:lstStyle/>
        <a:p>
          <a:endParaRPr lang="en-AU"/>
        </a:p>
      </dgm:t>
    </dgm:pt>
    <dgm:pt modelId="{CB619F9D-69D5-4C97-B21F-C51D276A1AF9}" type="sibTrans" cxnId="{6E848A79-3363-434A-B184-9F3A11AA652E}">
      <dgm:prSet/>
      <dgm:spPr/>
      <dgm:t>
        <a:bodyPr/>
        <a:lstStyle/>
        <a:p>
          <a:endParaRPr lang="en-AU"/>
        </a:p>
      </dgm:t>
    </dgm:pt>
    <dgm:pt modelId="{3FB4AE3E-E952-44BA-B42A-618881F6D8E7}">
      <dgm:prSet custT="1"/>
      <dgm:spPr/>
      <dgm:t>
        <a:bodyPr/>
        <a:lstStyle/>
        <a:p>
          <a:pPr marL="114300" lvl="1" indent="0" defTabSz="577850">
            <a:lnSpc>
              <a:spcPct val="90000"/>
            </a:lnSpc>
            <a:spcBef>
              <a:spcPct val="0"/>
            </a:spcBef>
            <a:spcAft>
              <a:spcPct val="15000"/>
            </a:spcAft>
          </a:pPr>
          <a:endParaRPr lang="en-AU" sz="1600" dirty="0"/>
        </a:p>
      </dgm:t>
    </dgm:pt>
    <dgm:pt modelId="{55BB5FE3-CA19-4313-BDFE-CDF3A8B341A3}" type="parTrans" cxnId="{597227ED-9DF8-463B-B0F8-FAF00A06429D}">
      <dgm:prSet/>
      <dgm:spPr/>
      <dgm:t>
        <a:bodyPr/>
        <a:lstStyle/>
        <a:p>
          <a:endParaRPr lang="en-AU"/>
        </a:p>
      </dgm:t>
    </dgm:pt>
    <dgm:pt modelId="{059E6957-A342-4EFA-BB5F-AB0686ED8F3C}" type="sibTrans" cxnId="{597227ED-9DF8-463B-B0F8-FAF00A06429D}">
      <dgm:prSet/>
      <dgm:spPr/>
      <dgm:t>
        <a:bodyPr/>
        <a:lstStyle/>
        <a:p>
          <a:endParaRPr lang="en-AU"/>
        </a:p>
      </dgm:t>
    </dgm:pt>
    <dgm:pt modelId="{498E38EE-092E-40A1-8821-52450917EA3D}">
      <dgm:prSet custT="1"/>
      <dgm:spPr/>
      <dgm:t>
        <a:bodyPr/>
        <a:lstStyle/>
        <a:p>
          <a:r>
            <a:rPr lang="en-AU" sz="1400" dirty="0"/>
            <a:t>Review cutting and welding (hot works) procedures to ensure the hazards associated with accumulation of gas in sealed pipes and vessels are included.</a:t>
          </a:r>
        </a:p>
      </dgm:t>
    </dgm:pt>
    <dgm:pt modelId="{A2F2FCDA-E8CD-44F9-A333-6A6CA9586431}" type="parTrans" cxnId="{51FB55A6-A64C-4F1B-B36A-BCBCF2B4A648}">
      <dgm:prSet/>
      <dgm:spPr/>
      <dgm:t>
        <a:bodyPr/>
        <a:lstStyle/>
        <a:p>
          <a:endParaRPr lang="en-AU"/>
        </a:p>
      </dgm:t>
    </dgm:pt>
    <dgm:pt modelId="{B67EB21E-1F19-4DFB-9EBB-C0342EBB3E84}" type="sibTrans" cxnId="{51FB55A6-A64C-4F1B-B36A-BCBCF2B4A648}">
      <dgm:prSet/>
      <dgm:spPr/>
      <dgm:t>
        <a:bodyPr/>
        <a:lstStyle/>
        <a:p>
          <a:endParaRPr lang="en-AU"/>
        </a:p>
      </dgm:t>
    </dgm:pt>
    <dgm:pt modelId="{8FF46652-417E-4E66-881C-288C82E34555}">
      <dgm:prSet custT="1"/>
      <dgm:spPr/>
      <dgm:t>
        <a:bodyPr/>
        <a:lstStyle/>
        <a:p>
          <a:endParaRPr lang="en-AU" sz="1600" dirty="0"/>
        </a:p>
      </dgm:t>
    </dgm:pt>
    <dgm:pt modelId="{828914A7-AA94-41C2-82A3-AC6E38D7910E}" type="parTrans" cxnId="{514BACB7-50A4-4860-8822-8F409D4EDDB1}">
      <dgm:prSet/>
      <dgm:spPr/>
      <dgm:t>
        <a:bodyPr/>
        <a:lstStyle/>
        <a:p>
          <a:endParaRPr lang="en-AU"/>
        </a:p>
      </dgm:t>
    </dgm:pt>
    <dgm:pt modelId="{62149808-BDCD-41FB-AA51-366A4B7E60CA}" type="sibTrans" cxnId="{514BACB7-50A4-4860-8822-8F409D4EDDB1}">
      <dgm:prSet/>
      <dgm:spPr/>
      <dgm:t>
        <a:bodyPr/>
        <a:lstStyle/>
        <a:p>
          <a:endParaRPr lang="en-AU"/>
        </a:p>
      </dgm:t>
    </dgm:pt>
    <dgm:pt modelId="{CD90E7EE-EEB2-4B4A-B9EC-5CFA7DE17CE7}">
      <dgm:prSet custT="1"/>
      <dgm:spPr/>
      <dgm:t>
        <a:bodyPr/>
        <a:lstStyle/>
        <a:p>
          <a:r>
            <a:rPr lang="en-AU" sz="1400" dirty="0"/>
            <a:t>Ensure systems are in place so that during design and construction of structures utilising galvanised pipe, arrangements are made to allow for release of gas accumulations (e.g. partial welds or breather holes). </a:t>
          </a:r>
        </a:p>
      </dgm:t>
    </dgm:pt>
    <dgm:pt modelId="{48A3539B-1FF0-4471-BD44-906F617C5679}" type="parTrans" cxnId="{3BD3CF7D-EBE3-4F28-8849-7485F0AFF290}">
      <dgm:prSet/>
      <dgm:spPr/>
      <dgm:t>
        <a:bodyPr/>
        <a:lstStyle/>
        <a:p>
          <a:endParaRPr lang="en-AU"/>
        </a:p>
      </dgm:t>
    </dgm:pt>
    <dgm:pt modelId="{5D2C5720-83B8-4D8E-8403-17B7320F4C36}" type="sibTrans" cxnId="{3BD3CF7D-EBE3-4F28-8849-7485F0AFF290}">
      <dgm:prSet/>
      <dgm:spPr/>
      <dgm:t>
        <a:bodyPr/>
        <a:lstStyle/>
        <a:p>
          <a:endParaRPr lang="en-AU"/>
        </a:p>
      </dgm:t>
    </dgm:pt>
    <dgm:pt modelId="{B53C50D1-76BE-48BE-B92F-C8FA906ADD7E}">
      <dgm:prSet custT="1"/>
      <dgm:spPr/>
      <dgm:t>
        <a:bodyPr/>
        <a:lstStyle/>
        <a:p>
          <a:endParaRPr lang="en-AU" sz="1400" dirty="0"/>
        </a:p>
      </dgm:t>
    </dgm:pt>
    <dgm:pt modelId="{678BC17B-5728-46A4-85C8-7386ECFC04CA}" type="parTrans" cxnId="{24315093-CA3A-427A-8533-D7B01A32BCC8}">
      <dgm:prSet/>
      <dgm:spPr/>
      <dgm:t>
        <a:bodyPr/>
        <a:lstStyle/>
        <a:p>
          <a:endParaRPr lang="en-AU"/>
        </a:p>
      </dgm:t>
    </dgm:pt>
    <dgm:pt modelId="{E135165B-C883-4A76-A4CA-ECA44B1A1B8A}" type="sibTrans" cxnId="{24315093-CA3A-427A-8533-D7B01A32BCC8}">
      <dgm:prSet/>
      <dgm:spPr/>
      <dgm:t>
        <a:bodyPr/>
        <a:lstStyle/>
        <a:p>
          <a:endParaRPr lang="en-AU"/>
        </a:p>
      </dgm:t>
    </dgm:pt>
    <dgm:pt modelId="{020B97C2-3889-41DF-B8D4-4C2AA8974F14}">
      <dgm:prSet custT="1"/>
      <dgm:spPr/>
      <dgm:t>
        <a:bodyPr/>
        <a:lstStyle/>
        <a:p>
          <a:r>
            <a:rPr lang="en-AU" sz="1600" dirty="0">
              <a:solidFill>
                <a:schemeClr val="tx1"/>
              </a:solidFill>
            </a:rPr>
            <a:t>Carefully review procedures and work instructions prior to task.</a:t>
          </a:r>
        </a:p>
      </dgm:t>
    </dgm:pt>
    <dgm:pt modelId="{438551A5-30E5-4E6E-8493-EB6013A1BE3F}" type="parTrans" cxnId="{5F0EADF6-5ACE-4CE0-A6B3-FC2070821987}">
      <dgm:prSet/>
      <dgm:spPr/>
      <dgm:t>
        <a:bodyPr/>
        <a:lstStyle/>
        <a:p>
          <a:endParaRPr lang="en-AU"/>
        </a:p>
      </dgm:t>
    </dgm:pt>
    <dgm:pt modelId="{0AACCED9-C3AD-465D-B016-7A97D9E6D2FD}" type="sibTrans" cxnId="{5F0EADF6-5ACE-4CE0-A6B3-FC2070821987}">
      <dgm:prSet/>
      <dgm:spPr/>
      <dgm:t>
        <a:bodyPr/>
        <a:lstStyle/>
        <a:p>
          <a:endParaRPr lang="en-AU"/>
        </a:p>
      </dgm:t>
    </dgm:pt>
    <dgm:pt modelId="{BD82C387-207F-4946-96DD-5DA5EB4C494B}">
      <dgm:prSet custT="1"/>
      <dgm:spPr/>
      <dgm:t>
        <a:bodyPr/>
        <a:lstStyle/>
        <a:p>
          <a:pPr eaLnBrk="1" latinLnBrk="0"/>
          <a:r>
            <a:rPr lang="en-AU" sz="1600" dirty="0"/>
            <a:t>Review hot work permits and personal risk assessments to ensure hazards associated with accumulations of gas have been considered and effectively managed.</a:t>
          </a:r>
        </a:p>
      </dgm:t>
    </dgm:pt>
    <dgm:pt modelId="{7267825C-2CBF-4781-9202-19972018AF90}" type="parTrans" cxnId="{8623C60A-382E-41D8-956C-AABD319F8599}">
      <dgm:prSet/>
      <dgm:spPr/>
      <dgm:t>
        <a:bodyPr/>
        <a:lstStyle/>
        <a:p>
          <a:endParaRPr lang="en-AU"/>
        </a:p>
      </dgm:t>
    </dgm:pt>
    <dgm:pt modelId="{3C043CF9-0F7C-4D8F-85F9-55D798221133}" type="sibTrans" cxnId="{8623C60A-382E-41D8-956C-AABD319F8599}">
      <dgm:prSet/>
      <dgm:spPr/>
      <dgm:t>
        <a:bodyPr/>
        <a:lstStyle/>
        <a:p>
          <a:endParaRPr lang="en-AU"/>
        </a:p>
      </dgm:t>
    </dgm:pt>
    <dgm:pt modelId="{E0479891-B376-41A0-A83F-94688702324B}">
      <dgm:prSet custT="1"/>
      <dgm:spPr/>
      <dgm:t>
        <a:bodyPr/>
        <a:lstStyle/>
        <a:p>
          <a:r>
            <a:rPr lang="en-AU" sz="1600" dirty="0"/>
            <a:t>If you encounter sealed pipes or vessels, stop, assess and consult supervisor before cutting or welding.</a:t>
          </a:r>
        </a:p>
      </dgm:t>
    </dgm:pt>
    <dgm:pt modelId="{6B4D0E67-F3EF-485D-80A9-87F395BCDA62}" type="parTrans" cxnId="{A923E104-2960-455B-B565-A913531333A5}">
      <dgm:prSet/>
      <dgm:spPr/>
      <dgm:t>
        <a:bodyPr/>
        <a:lstStyle/>
        <a:p>
          <a:endParaRPr lang="en-AU"/>
        </a:p>
      </dgm:t>
    </dgm:pt>
    <dgm:pt modelId="{E123EC50-34A8-4B2C-BB1A-F6B2FF3A2730}" type="sibTrans" cxnId="{A923E104-2960-455B-B565-A913531333A5}">
      <dgm:prSet/>
      <dgm:spPr/>
      <dgm:t>
        <a:bodyPr/>
        <a:lstStyle/>
        <a:p>
          <a:endParaRPr lang="en-AU"/>
        </a:p>
      </dgm:t>
    </dgm:pt>
    <dgm:pt modelId="{FA4D936B-017C-4FA2-946E-1E770483F792}">
      <dgm:prSet custT="1"/>
      <dgm:spPr/>
      <dgm:t>
        <a:bodyPr/>
        <a:lstStyle/>
        <a:p>
          <a:pPr eaLnBrk="1" latinLnBrk="0"/>
          <a:r>
            <a:rPr lang="en-AU" sz="1600" dirty="0"/>
            <a:t>Make sure CMWs understand and are aware of this hazard.</a:t>
          </a:r>
        </a:p>
      </dgm:t>
    </dgm:pt>
    <dgm:pt modelId="{E3CC5B05-0967-47AA-A8E8-7E859A5AB76C}" type="parTrans" cxnId="{6995E3C4-0857-48F6-A0D2-725D1F8937CA}">
      <dgm:prSet/>
      <dgm:spPr/>
      <dgm:t>
        <a:bodyPr/>
        <a:lstStyle/>
        <a:p>
          <a:endParaRPr lang="en-AU"/>
        </a:p>
      </dgm:t>
    </dgm:pt>
    <dgm:pt modelId="{29836486-35A8-4E4A-B336-255008D58F7F}" type="sibTrans" cxnId="{6995E3C4-0857-48F6-A0D2-725D1F8937CA}">
      <dgm:prSet/>
      <dgm:spPr/>
      <dgm:t>
        <a:bodyPr/>
        <a:lstStyle/>
        <a:p>
          <a:endParaRPr lang="en-AU"/>
        </a:p>
      </dgm:t>
    </dgm:pt>
    <dgm:pt modelId="{57810A01-3046-4AB3-B364-EC094500D790}">
      <dgm:prSet custT="1"/>
      <dgm:spPr/>
      <dgm:t>
        <a:bodyPr/>
        <a:lstStyle/>
        <a:p>
          <a:r>
            <a:rPr lang="en-AU" sz="1600" dirty="0"/>
            <a:t>Consider the line of fire.</a:t>
          </a:r>
        </a:p>
      </dgm:t>
    </dgm:pt>
    <dgm:pt modelId="{98BB78D4-5A00-42F4-AD99-57CCF4198495}" type="parTrans" cxnId="{8CC2EC81-31B8-449C-BCE7-E39605A6D01E}">
      <dgm:prSet/>
      <dgm:spPr/>
      <dgm:t>
        <a:bodyPr/>
        <a:lstStyle/>
        <a:p>
          <a:endParaRPr lang="en-AU"/>
        </a:p>
      </dgm:t>
    </dgm:pt>
    <dgm:pt modelId="{257A0CE8-9FDB-42A6-9ADE-0AD7103898CE}" type="sibTrans" cxnId="{8CC2EC81-31B8-449C-BCE7-E39605A6D01E}">
      <dgm:prSet/>
      <dgm:spPr/>
      <dgm:t>
        <a:bodyPr/>
        <a:lstStyle/>
        <a:p>
          <a:endParaRPr lang="en-AU"/>
        </a:p>
      </dgm:t>
    </dgm:pt>
    <dgm:pt modelId="{447B5573-8F52-4722-8E00-092CC82D839C}">
      <dgm:prSet custT="1"/>
      <dgm:spPr/>
      <dgm:t>
        <a:bodyPr/>
        <a:lstStyle/>
        <a:p>
          <a:endParaRPr lang="en-AU" sz="1600" dirty="0"/>
        </a:p>
      </dgm:t>
    </dgm:pt>
    <dgm:pt modelId="{2D395F93-03FE-4C16-85E3-2894F1C1ECCE}" type="parTrans" cxnId="{83E502AF-D2A7-469F-A6CD-103E1B896285}">
      <dgm:prSet/>
      <dgm:spPr/>
      <dgm:t>
        <a:bodyPr/>
        <a:lstStyle/>
        <a:p>
          <a:endParaRPr lang="en-AU"/>
        </a:p>
      </dgm:t>
    </dgm:pt>
    <dgm:pt modelId="{2A0BF612-6305-4ABA-B27D-5D3C2656DFB5}" type="sibTrans" cxnId="{83E502AF-D2A7-469F-A6CD-103E1B896285}">
      <dgm:prSet/>
      <dgm:spPr/>
      <dgm:t>
        <a:bodyPr/>
        <a:lstStyle/>
        <a:p>
          <a:endParaRPr lang="en-AU"/>
        </a:p>
      </dgm:t>
    </dgm:pt>
    <dgm:pt modelId="{4F07AEB6-8E86-489C-AF71-DA3F64333027}">
      <dgm:prSet custT="1"/>
      <dgm:spPr/>
      <dgm:t>
        <a:bodyPr/>
        <a:lstStyle/>
        <a:p>
          <a:r>
            <a:rPr lang="en-AU" sz="1600" dirty="0">
              <a:solidFill>
                <a:schemeClr val="tx1"/>
              </a:solidFill>
            </a:rPr>
            <a:t>Consider potential for accumulation of gas when welding and cutting sealed sections of galvanised and metal pipes when undertaking personal risk assessments.</a:t>
          </a:r>
        </a:p>
      </dgm:t>
    </dgm:pt>
    <dgm:pt modelId="{878B222B-A2DF-4A08-B77F-38DF4FDBD1A1}" type="parTrans" cxnId="{470D02E8-C71A-4F5A-A795-01140BB9C933}">
      <dgm:prSet/>
      <dgm:spPr/>
      <dgm:t>
        <a:bodyPr/>
        <a:lstStyle/>
        <a:p>
          <a:endParaRPr lang="en-AU"/>
        </a:p>
      </dgm:t>
    </dgm:pt>
    <dgm:pt modelId="{26CF6285-876A-417B-8919-FE1D18973DBE}" type="sibTrans" cxnId="{470D02E8-C71A-4F5A-A795-01140BB9C933}">
      <dgm:prSet/>
      <dgm:spPr/>
      <dgm:t>
        <a:bodyPr/>
        <a:lstStyle/>
        <a:p>
          <a:endParaRPr lang="en-AU"/>
        </a:p>
      </dgm:t>
    </dgm:pt>
    <dgm:pt modelId="{70CCD119-FE6B-432C-ADB1-3C6E30AA569B}">
      <dgm:prSet custT="1"/>
      <dgm:spPr/>
      <dgm:t>
        <a:bodyPr/>
        <a:lstStyle/>
        <a:p>
          <a:r>
            <a:rPr lang="en-AU" sz="1400" dirty="0"/>
            <a:t>Ensure processes are in place to communicate this hazard to CMWs.</a:t>
          </a:r>
        </a:p>
      </dgm:t>
    </dgm:pt>
    <dgm:pt modelId="{73118BF5-5681-4457-9F2A-B9A3B8C6240D}" type="parTrans" cxnId="{15B3F9F0-950A-4470-B230-7827691BDEF9}">
      <dgm:prSet/>
      <dgm:spPr/>
      <dgm:t>
        <a:bodyPr/>
        <a:lstStyle/>
        <a:p>
          <a:endParaRPr lang="en-AU"/>
        </a:p>
      </dgm:t>
    </dgm:pt>
    <dgm:pt modelId="{C7B7610B-132A-4A4B-9E0A-7C6E2717247A}" type="sibTrans" cxnId="{15B3F9F0-950A-4470-B230-7827691BDEF9}">
      <dgm:prSet/>
      <dgm:spPr/>
      <dgm:t>
        <a:bodyPr/>
        <a:lstStyle/>
        <a:p>
          <a:endParaRPr lang="en-AU"/>
        </a:p>
      </dgm:t>
    </dgm:pt>
    <dgm:pt modelId="{0B8DF39B-4D1F-4652-B8ED-67EFE8FDFA29}">
      <dgm:prSet custT="1"/>
      <dgm:spPr/>
      <dgm:t>
        <a:bodyPr/>
        <a:lstStyle/>
        <a:p>
          <a:r>
            <a:rPr lang="en-AU" sz="1400" dirty="0"/>
            <a:t>Include this hazard as a prompt for consideration in the  hot work permit hazard ID check list. </a:t>
          </a:r>
        </a:p>
      </dgm:t>
    </dgm:pt>
    <dgm:pt modelId="{2250ED52-B303-405B-BA0A-70B3E240809B}" type="parTrans" cxnId="{39D87E55-570C-4A50-9B1A-061CB83F09CB}">
      <dgm:prSet/>
      <dgm:spPr/>
      <dgm:t>
        <a:bodyPr/>
        <a:lstStyle/>
        <a:p>
          <a:endParaRPr lang="en-AU"/>
        </a:p>
      </dgm:t>
    </dgm:pt>
    <dgm:pt modelId="{DA44461C-4D92-44B6-B6C4-C5AF78E31A68}" type="sibTrans" cxnId="{39D87E55-570C-4A50-9B1A-061CB83F09CB}">
      <dgm:prSet/>
      <dgm:spPr/>
      <dgm:t>
        <a:bodyPr/>
        <a:lstStyle/>
        <a:p>
          <a:endParaRPr lang="en-AU"/>
        </a:p>
      </dgm:t>
    </dgm:pt>
    <dgm:pt modelId="{947412F9-C143-42F1-A4B0-CFD62F11755A}">
      <dgm:prSet custT="1"/>
      <dgm:spPr/>
      <dgm:t>
        <a:bodyPr/>
        <a:lstStyle/>
        <a:p>
          <a:pPr eaLnBrk="1" latinLnBrk="0"/>
          <a:r>
            <a:rPr lang="en-AU" sz="1600" dirty="0"/>
            <a:t>Be aware of this hazard during routine inspections of cutting and welding tasks.</a:t>
          </a:r>
        </a:p>
      </dgm:t>
    </dgm:pt>
    <dgm:pt modelId="{D090ED93-DA41-4E55-8A85-4AF0E6BD9034}" type="parTrans" cxnId="{CFCEB23E-0898-43FD-86BA-2CB30ACE8821}">
      <dgm:prSet/>
      <dgm:spPr/>
    </dgm:pt>
    <dgm:pt modelId="{64C15D27-C51F-4252-9610-29E5373BFBAF}" type="sibTrans" cxnId="{CFCEB23E-0898-43FD-86BA-2CB30ACE8821}">
      <dgm:prSet/>
      <dgm:spPr/>
    </dgm:pt>
    <dgm:pt modelId="{91DEC9F4-57DD-4363-A42E-23A124802EEC}" type="pres">
      <dgm:prSet presAssocID="{5AF5EDB0-1A47-4C46-BA6F-771FB4EE55ED}" presName="diagram" presStyleCnt="0">
        <dgm:presLayoutVars>
          <dgm:dir/>
          <dgm:animLvl val="lvl"/>
          <dgm:resizeHandles val="exact"/>
        </dgm:presLayoutVars>
      </dgm:prSet>
      <dgm:spPr/>
    </dgm:pt>
    <dgm:pt modelId="{34960535-2435-4109-BD8F-04458C43214F}" type="pres">
      <dgm:prSet presAssocID="{4089BC8A-9A6F-45F9-A679-2A77BBF936D1}" presName="compNode" presStyleCnt="0"/>
      <dgm:spPr/>
    </dgm:pt>
    <dgm:pt modelId="{D95A44D1-4F6A-4D5A-A9DB-9D6BE2D238EC}" type="pres">
      <dgm:prSet presAssocID="{4089BC8A-9A6F-45F9-A679-2A77BBF936D1}" presName="childRect" presStyleLbl="bgAcc1" presStyleIdx="0" presStyleCnt="3" custScaleY="138065" custLinFactNeighborX="7147" custLinFactNeighborY="-592">
        <dgm:presLayoutVars>
          <dgm:bulletEnabled val="1"/>
        </dgm:presLayoutVars>
      </dgm:prSet>
      <dgm:spPr/>
    </dgm:pt>
    <dgm:pt modelId="{0D81BD77-B288-4DF3-B51F-ACB80356FFF2}" type="pres">
      <dgm:prSet presAssocID="{4089BC8A-9A6F-45F9-A679-2A77BBF936D1}" presName="parentText" presStyleLbl="node1" presStyleIdx="0" presStyleCnt="0">
        <dgm:presLayoutVars>
          <dgm:chMax val="0"/>
          <dgm:bulletEnabled val="1"/>
        </dgm:presLayoutVars>
      </dgm:prSet>
      <dgm:spPr/>
    </dgm:pt>
    <dgm:pt modelId="{DFC1BCCB-4436-4820-B68B-9BEF2EC8538C}" type="pres">
      <dgm:prSet presAssocID="{4089BC8A-9A6F-45F9-A679-2A77BBF936D1}" presName="parentRect" presStyleLbl="alignNode1" presStyleIdx="0" presStyleCnt="3" custLinFactNeighborX="7975" custLinFactNeighborY="43511"/>
      <dgm:spPr/>
    </dgm:pt>
    <dgm:pt modelId="{B920F3C8-EB6E-42BA-9256-091266C38A4F}" type="pres">
      <dgm:prSet presAssocID="{4089BC8A-9A6F-45F9-A679-2A77BBF936D1}" presName="adorn" presStyleLbl="fgAccFollowNode1" presStyleIdx="0" presStyleCnt="3" custLinFactNeighborX="9847" custLinFactNeighborY="1788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B547AA87-8CD3-464C-B12A-3EFA47B7AB3F}" type="pres">
      <dgm:prSet presAssocID="{AC377F9E-833B-48E0-AFAB-9CC472879351}" presName="sibTrans" presStyleLbl="sibTrans2D1" presStyleIdx="0" presStyleCnt="0"/>
      <dgm:spPr/>
    </dgm:pt>
    <dgm:pt modelId="{8594FC33-54FE-410B-AC60-103730B16DAA}" type="pres">
      <dgm:prSet presAssocID="{8EE9F1CE-5828-4C26-8BCA-8AC826BA5F42}" presName="compNode" presStyleCnt="0"/>
      <dgm:spPr/>
    </dgm:pt>
    <dgm:pt modelId="{2C297AE8-E093-4853-8A76-E5C8DEC769EE}" type="pres">
      <dgm:prSet presAssocID="{8EE9F1CE-5828-4C26-8BCA-8AC826BA5F42}" presName="childRect" presStyleLbl="bgAcc1" presStyleIdx="1" presStyleCnt="3" custScaleY="136115">
        <dgm:presLayoutVars>
          <dgm:bulletEnabled val="1"/>
        </dgm:presLayoutVars>
      </dgm:prSet>
      <dgm:spPr/>
    </dgm:pt>
    <dgm:pt modelId="{E6CBBF40-18D3-407B-BF6C-A69FB5AD7506}" type="pres">
      <dgm:prSet presAssocID="{8EE9F1CE-5828-4C26-8BCA-8AC826BA5F42}" presName="parentText" presStyleLbl="node1" presStyleIdx="0" presStyleCnt="0">
        <dgm:presLayoutVars>
          <dgm:chMax val="0"/>
          <dgm:bulletEnabled val="1"/>
        </dgm:presLayoutVars>
      </dgm:prSet>
      <dgm:spPr/>
    </dgm:pt>
    <dgm:pt modelId="{A6B193F9-5BB4-484C-85FB-DB09A80C9A56}" type="pres">
      <dgm:prSet presAssocID="{8EE9F1CE-5828-4C26-8BCA-8AC826BA5F42}" presName="parentRect" presStyleLbl="alignNode1" presStyleIdx="1" presStyleCnt="3" custScaleX="98954" custScaleY="108934" custLinFactNeighborX="-867" custLinFactNeighborY="41414"/>
      <dgm:spPr/>
    </dgm:pt>
    <dgm:pt modelId="{A4A56FE1-5795-4BF5-90D2-227415A07AB9}" type="pres">
      <dgm:prSet presAssocID="{8EE9F1CE-5828-4C26-8BCA-8AC826BA5F42}" presName="adorn" presStyleLbl="fgAccFollowNode1" presStyleIdx="1" presStyleCnt="3" custLinFactNeighborX="-11558" custLinFactNeighborY="2399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493360E5-1912-45A2-8008-A50C44F50CAB}" type="pres">
      <dgm:prSet presAssocID="{E146141B-538D-412F-98BC-67D04ADE738E}" presName="sibTrans" presStyleLbl="sibTrans2D1" presStyleIdx="0" presStyleCnt="0"/>
      <dgm:spPr/>
    </dgm:pt>
    <dgm:pt modelId="{75147F17-0808-4311-8AC1-35B8726D6992}" type="pres">
      <dgm:prSet presAssocID="{96ACF7C7-CEAB-4DAE-985A-2391699F1B2B}" presName="compNode" presStyleCnt="0"/>
      <dgm:spPr/>
    </dgm:pt>
    <dgm:pt modelId="{E5C7A298-EDB5-49A9-A458-168F96E65636}" type="pres">
      <dgm:prSet presAssocID="{96ACF7C7-CEAB-4DAE-985A-2391699F1B2B}" presName="childRect" presStyleLbl="bgAcc1" presStyleIdx="2" presStyleCnt="3" custScaleY="133072" custLinFactNeighborX="-23">
        <dgm:presLayoutVars>
          <dgm:bulletEnabled val="1"/>
        </dgm:presLayoutVars>
      </dgm:prSet>
      <dgm:spPr/>
    </dgm:pt>
    <dgm:pt modelId="{798BDA79-C6AF-4986-B3F9-B9298C93A16C}" type="pres">
      <dgm:prSet presAssocID="{96ACF7C7-CEAB-4DAE-985A-2391699F1B2B}" presName="parentText" presStyleLbl="node1" presStyleIdx="0" presStyleCnt="0">
        <dgm:presLayoutVars>
          <dgm:chMax val="0"/>
          <dgm:bulletEnabled val="1"/>
        </dgm:presLayoutVars>
      </dgm:prSet>
      <dgm:spPr/>
    </dgm:pt>
    <dgm:pt modelId="{01DE0CCE-AD28-4C57-B43E-7F4F6558A12A}" type="pres">
      <dgm:prSet presAssocID="{96ACF7C7-CEAB-4DAE-985A-2391699F1B2B}" presName="parentRect" presStyleLbl="alignNode1" presStyleIdx="2" presStyleCnt="3" custLinFactNeighborX="547" custLinFactNeighborY="38493"/>
      <dgm:spPr/>
    </dgm:pt>
    <dgm:pt modelId="{BFED6A1C-E76F-4B08-AA25-534D27473E83}" type="pres">
      <dgm:prSet presAssocID="{96ACF7C7-CEAB-4DAE-985A-2391699F1B2B}" presName="adorn" presStyleLbl="fgAccFollowNode1" presStyleIdx="2" presStyleCnt="3" custLinFactNeighborX="-13407" custLinFactNeighborY="1791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A923E104-2960-455B-B565-A913531333A5}" srcId="{96ACF7C7-CEAB-4DAE-985A-2391699F1B2B}" destId="{E0479891-B376-41A0-A83F-94688702324B}" srcOrd="2" destOrd="0" parTransId="{6B4D0E67-F3EF-485D-80A9-87F395BCDA62}" sibTransId="{E123EC50-34A8-4B2C-BB1A-F6B2FF3A2730}"/>
    <dgm:cxn modelId="{CC773D0A-0D2F-4B21-8409-B063EA9B118B}" type="presOf" srcId="{FA4D936B-017C-4FA2-946E-1E770483F792}" destId="{2C297AE8-E093-4853-8A76-E5C8DEC769EE}" srcOrd="0" destOrd="1" presId="urn:microsoft.com/office/officeart/2005/8/layout/bList2"/>
    <dgm:cxn modelId="{8623C60A-382E-41D8-956C-AABD319F8599}" srcId="{8EE9F1CE-5828-4C26-8BCA-8AC826BA5F42}" destId="{BD82C387-207F-4946-96DD-5DA5EB4C494B}" srcOrd="0" destOrd="0" parTransId="{7267825C-2CBF-4781-9202-19972018AF90}" sibTransId="{3C043CF9-0F7C-4D8F-85F9-55D798221133}"/>
    <dgm:cxn modelId="{5459260F-2A63-4043-A078-AAD01E055F6A}" type="presOf" srcId="{4089BC8A-9A6F-45F9-A679-2A77BBF936D1}" destId="{DFC1BCCB-4436-4820-B68B-9BEF2EC8538C}" srcOrd="1" destOrd="0" presId="urn:microsoft.com/office/officeart/2005/8/layout/bList2"/>
    <dgm:cxn modelId="{AECEEC14-0801-447B-B603-C1BDAAE47E53}" type="presOf" srcId="{96ACF7C7-CEAB-4DAE-985A-2391699F1B2B}" destId="{01DE0CCE-AD28-4C57-B43E-7F4F6558A12A}" srcOrd="1" destOrd="0" presId="urn:microsoft.com/office/officeart/2005/8/layout/bList2"/>
    <dgm:cxn modelId="{49E97F16-D043-48C0-94A1-E5BBC2C5BA05}" type="presOf" srcId="{498E38EE-092E-40A1-8821-52450917EA3D}" destId="{D95A44D1-4F6A-4D5A-A9DB-9D6BE2D238EC}" srcOrd="0" destOrd="0" presId="urn:microsoft.com/office/officeart/2005/8/layout/bList2"/>
    <dgm:cxn modelId="{FACB5F1B-4C2D-4DA6-BFBC-BDF7E5563905}" type="presOf" srcId="{4F07AEB6-8E86-489C-AF71-DA3F64333027}" destId="{E5C7A298-EDB5-49A9-A458-168F96E65636}" srcOrd="0" destOrd="1" presId="urn:microsoft.com/office/officeart/2005/8/layout/bList2"/>
    <dgm:cxn modelId="{63DC0C26-07A9-4969-B7CF-427C055CE449}" type="presOf" srcId="{96ACF7C7-CEAB-4DAE-985A-2391699F1B2B}" destId="{798BDA79-C6AF-4986-B3F9-B9298C93A16C}" srcOrd="0" destOrd="0" presId="urn:microsoft.com/office/officeart/2005/8/layout/bList2"/>
    <dgm:cxn modelId="{363B392C-09A1-42F0-906C-E3ED94E213E5}" type="presOf" srcId="{4089BC8A-9A6F-45F9-A679-2A77BBF936D1}" destId="{0D81BD77-B288-4DF3-B51F-ACB80356FFF2}" srcOrd="0" destOrd="0" presId="urn:microsoft.com/office/officeart/2005/8/layout/bList2"/>
    <dgm:cxn modelId="{D1192234-6C03-48F5-A112-D35572C32CEA}" type="presOf" srcId="{AC377F9E-833B-48E0-AFAB-9CC472879351}" destId="{B547AA87-8CD3-464C-B12A-3EFA47B7AB3F}" srcOrd="0" destOrd="0" presId="urn:microsoft.com/office/officeart/2005/8/layout/bList2"/>
    <dgm:cxn modelId="{9D7B2136-1505-4B20-9313-B4155BB6A98F}" type="presOf" srcId="{B53C50D1-76BE-48BE-B92F-C8FA906ADD7E}" destId="{D95A44D1-4F6A-4D5A-A9DB-9D6BE2D238EC}" srcOrd="0" destOrd="4" presId="urn:microsoft.com/office/officeart/2005/8/layout/bList2"/>
    <dgm:cxn modelId="{F04AC03A-2E29-40A6-BC46-92BE5845DB2E}" type="presOf" srcId="{E0479891-B376-41A0-A83F-94688702324B}" destId="{E5C7A298-EDB5-49A9-A458-168F96E65636}" srcOrd="0" destOrd="2" presId="urn:microsoft.com/office/officeart/2005/8/layout/bList2"/>
    <dgm:cxn modelId="{D9B29A3C-E7C5-487A-9031-2798DB7D76F0}" type="presOf" srcId="{0B8DF39B-4D1F-4652-B8ED-67EFE8FDFA29}" destId="{D95A44D1-4F6A-4D5A-A9DB-9D6BE2D238EC}" srcOrd="0" destOrd="1" presId="urn:microsoft.com/office/officeart/2005/8/layout/bList2"/>
    <dgm:cxn modelId="{CFCEB23E-0898-43FD-86BA-2CB30ACE8821}" srcId="{8EE9F1CE-5828-4C26-8BCA-8AC826BA5F42}" destId="{947412F9-C143-42F1-A4B0-CFD62F11755A}" srcOrd="2" destOrd="0" parTransId="{D090ED93-DA41-4E55-8A85-4AF0E6BD9034}" sibTransId="{64C15D27-C51F-4252-9610-29E5373BFBAF}"/>
    <dgm:cxn modelId="{48420570-2F4E-4A47-B85B-494A4609937B}" type="presOf" srcId="{8EE9F1CE-5828-4C26-8BCA-8AC826BA5F42}" destId="{A6B193F9-5BB4-484C-85FB-DB09A80C9A56}" srcOrd="1" destOrd="0" presId="urn:microsoft.com/office/officeart/2005/8/layout/bList2"/>
    <dgm:cxn modelId="{A8980D74-0188-42E1-9B52-EADB19535250}" type="presOf" srcId="{020B97C2-3889-41DF-B8D4-4C2AA8974F14}" destId="{E5C7A298-EDB5-49A9-A458-168F96E65636}" srcOrd="0" destOrd="0" presId="urn:microsoft.com/office/officeart/2005/8/layout/bList2"/>
    <dgm:cxn modelId="{E782D354-7A66-49DB-AAD7-2731D2965BFC}" type="presOf" srcId="{947412F9-C143-42F1-A4B0-CFD62F11755A}" destId="{2C297AE8-E093-4853-8A76-E5C8DEC769EE}" srcOrd="0" destOrd="2" presId="urn:microsoft.com/office/officeart/2005/8/layout/bList2"/>
    <dgm:cxn modelId="{39D87E55-570C-4A50-9B1A-061CB83F09CB}" srcId="{4089BC8A-9A6F-45F9-A679-2A77BBF936D1}" destId="{0B8DF39B-4D1F-4652-B8ED-67EFE8FDFA29}" srcOrd="1" destOrd="0" parTransId="{2250ED52-B303-405B-BA0A-70B3E240809B}" sibTransId="{DA44461C-4D92-44B6-B6C4-C5AF78E31A68}"/>
    <dgm:cxn modelId="{FADB6A59-9536-47A2-9992-D66535AC0F8A}" srcId="{5AF5EDB0-1A47-4C46-BA6F-771FB4EE55ED}" destId="{8EE9F1CE-5828-4C26-8BCA-8AC826BA5F42}" srcOrd="1" destOrd="0" parTransId="{AB43C8B3-A64C-4D3B-8E37-008829484C15}" sibTransId="{E146141B-538D-412F-98BC-67D04ADE738E}"/>
    <dgm:cxn modelId="{67FA7079-794B-4138-BAD5-BEC2C9A3EF8D}" srcId="{5AF5EDB0-1A47-4C46-BA6F-771FB4EE55ED}" destId="{4089BC8A-9A6F-45F9-A679-2A77BBF936D1}" srcOrd="0" destOrd="0" parTransId="{A3692E01-E67E-49BC-BEF4-8C513DE9D379}" sibTransId="{AC377F9E-833B-48E0-AFAB-9CC472879351}"/>
    <dgm:cxn modelId="{6E848A79-3363-434A-B184-9F3A11AA652E}" srcId="{5AF5EDB0-1A47-4C46-BA6F-771FB4EE55ED}" destId="{96ACF7C7-CEAB-4DAE-985A-2391699F1B2B}" srcOrd="2" destOrd="0" parTransId="{44CB7F84-50BF-4479-888C-C7082287A1A4}" sibTransId="{CB619F9D-69D5-4C97-B21F-C51D276A1AF9}"/>
    <dgm:cxn modelId="{1F3BC07C-7D12-4A63-8C14-5DF5BDFC0751}" type="presOf" srcId="{8FF46652-417E-4E66-881C-288C82E34555}" destId="{2C297AE8-E093-4853-8A76-E5C8DEC769EE}" srcOrd="0" destOrd="3" presId="urn:microsoft.com/office/officeart/2005/8/layout/bList2"/>
    <dgm:cxn modelId="{3BD3CF7D-EBE3-4F28-8849-7485F0AFF290}" srcId="{4089BC8A-9A6F-45F9-A679-2A77BBF936D1}" destId="{CD90E7EE-EEB2-4B4A-B9EC-5CFA7DE17CE7}" srcOrd="3" destOrd="0" parTransId="{48A3539B-1FF0-4471-BD44-906F617C5679}" sibTransId="{5D2C5720-83B8-4D8E-8403-17B7320F4C36}"/>
    <dgm:cxn modelId="{8CC2EC81-31B8-449C-BCE7-E39605A6D01E}" srcId="{96ACF7C7-CEAB-4DAE-985A-2391699F1B2B}" destId="{57810A01-3046-4AB3-B364-EC094500D790}" srcOrd="3" destOrd="0" parTransId="{98BB78D4-5A00-42F4-AD99-57CCF4198495}" sibTransId="{257A0CE8-9FDB-42A6-9ADE-0AD7103898CE}"/>
    <dgm:cxn modelId="{FE067F85-755D-4A47-97E6-E2070E32FB23}" type="presOf" srcId="{8EE9F1CE-5828-4C26-8BCA-8AC826BA5F42}" destId="{E6CBBF40-18D3-407B-BF6C-A69FB5AD7506}" srcOrd="0" destOrd="0" presId="urn:microsoft.com/office/officeart/2005/8/layout/bList2"/>
    <dgm:cxn modelId="{24315093-CA3A-427A-8533-D7B01A32BCC8}" srcId="{4089BC8A-9A6F-45F9-A679-2A77BBF936D1}" destId="{B53C50D1-76BE-48BE-B92F-C8FA906ADD7E}" srcOrd="4" destOrd="0" parTransId="{678BC17B-5728-46A4-85C8-7386ECFC04CA}" sibTransId="{E135165B-C883-4A76-A4CA-ECA44B1A1B8A}"/>
    <dgm:cxn modelId="{51FB55A6-A64C-4F1B-B36A-BCBCF2B4A648}" srcId="{4089BC8A-9A6F-45F9-A679-2A77BBF936D1}" destId="{498E38EE-092E-40A1-8821-52450917EA3D}" srcOrd="0" destOrd="0" parTransId="{A2F2FCDA-E8CD-44F9-A333-6A6CA9586431}" sibTransId="{B67EB21E-1F19-4DFB-9EBB-C0342EBB3E84}"/>
    <dgm:cxn modelId="{B6D718AB-384D-4FC2-BA64-520748FF1206}" type="presOf" srcId="{447B5573-8F52-4722-8E00-092CC82D839C}" destId="{E5C7A298-EDB5-49A9-A458-168F96E65636}" srcOrd="0" destOrd="4" presId="urn:microsoft.com/office/officeart/2005/8/layout/bList2"/>
    <dgm:cxn modelId="{83E502AF-D2A7-469F-A6CD-103E1B896285}" srcId="{96ACF7C7-CEAB-4DAE-985A-2391699F1B2B}" destId="{447B5573-8F52-4722-8E00-092CC82D839C}" srcOrd="4" destOrd="0" parTransId="{2D395F93-03FE-4C16-85E3-2894F1C1ECCE}" sibTransId="{2A0BF612-6305-4ABA-B27D-5D3C2656DFB5}"/>
    <dgm:cxn modelId="{020BFCB4-E6D3-48B5-94F3-9DEA4950614E}" type="presOf" srcId="{3FB4AE3E-E952-44BA-B42A-618881F6D8E7}" destId="{2C297AE8-E093-4853-8A76-E5C8DEC769EE}" srcOrd="0" destOrd="4" presId="urn:microsoft.com/office/officeart/2005/8/layout/bList2"/>
    <dgm:cxn modelId="{514BACB7-50A4-4860-8822-8F409D4EDDB1}" srcId="{8EE9F1CE-5828-4C26-8BCA-8AC826BA5F42}" destId="{8FF46652-417E-4E66-881C-288C82E34555}" srcOrd="3" destOrd="0" parTransId="{828914A7-AA94-41C2-82A3-AC6E38D7910E}" sibTransId="{62149808-BDCD-41FB-AA51-366A4B7E60CA}"/>
    <dgm:cxn modelId="{6995E3C4-0857-48F6-A0D2-725D1F8937CA}" srcId="{8EE9F1CE-5828-4C26-8BCA-8AC826BA5F42}" destId="{FA4D936B-017C-4FA2-946E-1E770483F792}" srcOrd="1" destOrd="0" parTransId="{E3CC5B05-0967-47AA-A8E8-7E859A5AB76C}" sibTransId="{29836486-35A8-4E4A-B336-255008D58F7F}"/>
    <dgm:cxn modelId="{FFEE40C5-C16E-40DC-9219-0C41D2A70E2C}" type="presOf" srcId="{E146141B-538D-412F-98BC-67D04ADE738E}" destId="{493360E5-1912-45A2-8008-A50C44F50CAB}" srcOrd="0" destOrd="0" presId="urn:microsoft.com/office/officeart/2005/8/layout/bList2"/>
    <dgm:cxn modelId="{A11CE3C5-6266-4693-A014-0D9AB6A09A3E}" type="presOf" srcId="{CD90E7EE-EEB2-4B4A-B9EC-5CFA7DE17CE7}" destId="{D95A44D1-4F6A-4D5A-A9DB-9D6BE2D238EC}" srcOrd="0" destOrd="3" presId="urn:microsoft.com/office/officeart/2005/8/layout/bList2"/>
    <dgm:cxn modelId="{64D34ED2-BE8A-4B66-9156-E11FC44E7B8B}" type="presOf" srcId="{70CCD119-FE6B-432C-ADB1-3C6E30AA569B}" destId="{D95A44D1-4F6A-4D5A-A9DB-9D6BE2D238EC}" srcOrd="0" destOrd="2" presId="urn:microsoft.com/office/officeart/2005/8/layout/bList2"/>
    <dgm:cxn modelId="{470D02E8-C71A-4F5A-A795-01140BB9C933}" srcId="{96ACF7C7-CEAB-4DAE-985A-2391699F1B2B}" destId="{4F07AEB6-8E86-489C-AF71-DA3F64333027}" srcOrd="1" destOrd="0" parTransId="{878B222B-A2DF-4A08-B77F-38DF4FDBD1A1}" sibTransId="{26CF6285-876A-417B-8919-FE1D18973DBE}"/>
    <dgm:cxn modelId="{597227ED-9DF8-463B-B0F8-FAF00A06429D}" srcId="{8EE9F1CE-5828-4C26-8BCA-8AC826BA5F42}" destId="{3FB4AE3E-E952-44BA-B42A-618881F6D8E7}" srcOrd="4" destOrd="0" parTransId="{55BB5FE3-CA19-4313-BDFE-CDF3A8B341A3}" sibTransId="{059E6957-A342-4EFA-BB5F-AB0686ED8F3C}"/>
    <dgm:cxn modelId="{15B3F9F0-950A-4470-B230-7827691BDEF9}" srcId="{4089BC8A-9A6F-45F9-A679-2A77BBF936D1}" destId="{70CCD119-FE6B-432C-ADB1-3C6E30AA569B}" srcOrd="2" destOrd="0" parTransId="{73118BF5-5681-4457-9F2A-B9A3B8C6240D}" sibTransId="{C7B7610B-132A-4A4B-9E0A-7C6E2717247A}"/>
    <dgm:cxn modelId="{B85D67F3-C590-434E-BE14-42D93E6CA52C}" type="presOf" srcId="{BD82C387-207F-4946-96DD-5DA5EB4C494B}" destId="{2C297AE8-E093-4853-8A76-E5C8DEC769EE}" srcOrd="0" destOrd="0" presId="urn:microsoft.com/office/officeart/2005/8/layout/bList2"/>
    <dgm:cxn modelId="{AEBA60F4-3DF2-437C-BFB7-45141B037924}" type="presOf" srcId="{5AF5EDB0-1A47-4C46-BA6F-771FB4EE55ED}" destId="{91DEC9F4-57DD-4363-A42E-23A124802EEC}" srcOrd="0" destOrd="0" presId="urn:microsoft.com/office/officeart/2005/8/layout/bList2"/>
    <dgm:cxn modelId="{5F0EADF6-5ACE-4CE0-A6B3-FC2070821987}" srcId="{96ACF7C7-CEAB-4DAE-985A-2391699F1B2B}" destId="{020B97C2-3889-41DF-B8D4-4C2AA8974F14}" srcOrd="0" destOrd="0" parTransId="{438551A5-30E5-4E6E-8493-EB6013A1BE3F}" sibTransId="{0AACCED9-C3AD-465D-B016-7A97D9E6D2FD}"/>
    <dgm:cxn modelId="{B13B02FC-5F7D-4230-9BBB-9760ED006FDD}" type="presOf" srcId="{57810A01-3046-4AB3-B364-EC094500D790}" destId="{E5C7A298-EDB5-49A9-A458-168F96E65636}" srcOrd="0" destOrd="3" presId="urn:microsoft.com/office/officeart/2005/8/layout/bList2"/>
    <dgm:cxn modelId="{3970DAE2-FDFB-47B8-8BDE-15F5E630C27E}" type="presParOf" srcId="{91DEC9F4-57DD-4363-A42E-23A124802EEC}" destId="{34960535-2435-4109-BD8F-04458C43214F}" srcOrd="0" destOrd="0" presId="urn:microsoft.com/office/officeart/2005/8/layout/bList2"/>
    <dgm:cxn modelId="{83062CD5-8D78-4A93-83AE-B88F44B83CD6}" type="presParOf" srcId="{34960535-2435-4109-BD8F-04458C43214F}" destId="{D95A44D1-4F6A-4D5A-A9DB-9D6BE2D238EC}" srcOrd="0" destOrd="0" presId="urn:microsoft.com/office/officeart/2005/8/layout/bList2"/>
    <dgm:cxn modelId="{D635BF10-E030-4071-B6DD-5A7E267D9E73}" type="presParOf" srcId="{34960535-2435-4109-BD8F-04458C43214F}" destId="{0D81BD77-B288-4DF3-B51F-ACB80356FFF2}" srcOrd="1" destOrd="0" presId="urn:microsoft.com/office/officeart/2005/8/layout/bList2"/>
    <dgm:cxn modelId="{B0D1ABD0-C15E-466D-BDAD-2E6FED7E4B18}" type="presParOf" srcId="{34960535-2435-4109-BD8F-04458C43214F}" destId="{DFC1BCCB-4436-4820-B68B-9BEF2EC8538C}" srcOrd="2" destOrd="0" presId="urn:microsoft.com/office/officeart/2005/8/layout/bList2"/>
    <dgm:cxn modelId="{5613B092-019E-4D08-8DA4-970571F5F863}" type="presParOf" srcId="{34960535-2435-4109-BD8F-04458C43214F}" destId="{B920F3C8-EB6E-42BA-9256-091266C38A4F}" srcOrd="3" destOrd="0" presId="urn:microsoft.com/office/officeart/2005/8/layout/bList2"/>
    <dgm:cxn modelId="{CEE46CC0-8D3B-4CAD-9226-04A1807CAAAB}" type="presParOf" srcId="{91DEC9F4-57DD-4363-A42E-23A124802EEC}" destId="{B547AA87-8CD3-464C-B12A-3EFA47B7AB3F}" srcOrd="1" destOrd="0" presId="urn:microsoft.com/office/officeart/2005/8/layout/bList2"/>
    <dgm:cxn modelId="{1C987BF3-9C8C-4A1C-A297-3DBB3D257E4F}" type="presParOf" srcId="{91DEC9F4-57DD-4363-A42E-23A124802EEC}" destId="{8594FC33-54FE-410B-AC60-103730B16DAA}" srcOrd="2" destOrd="0" presId="urn:microsoft.com/office/officeart/2005/8/layout/bList2"/>
    <dgm:cxn modelId="{E75ADDCB-FAC6-4AA9-A7DC-39E67B625082}" type="presParOf" srcId="{8594FC33-54FE-410B-AC60-103730B16DAA}" destId="{2C297AE8-E093-4853-8A76-E5C8DEC769EE}" srcOrd="0" destOrd="0" presId="urn:microsoft.com/office/officeart/2005/8/layout/bList2"/>
    <dgm:cxn modelId="{1F38E7CB-E1F0-4817-80A9-6A66E2C6C1DA}" type="presParOf" srcId="{8594FC33-54FE-410B-AC60-103730B16DAA}" destId="{E6CBBF40-18D3-407B-BF6C-A69FB5AD7506}" srcOrd="1" destOrd="0" presId="urn:microsoft.com/office/officeart/2005/8/layout/bList2"/>
    <dgm:cxn modelId="{A08C271F-F52D-43A9-87A4-C3792518B905}" type="presParOf" srcId="{8594FC33-54FE-410B-AC60-103730B16DAA}" destId="{A6B193F9-5BB4-484C-85FB-DB09A80C9A56}" srcOrd="2" destOrd="0" presId="urn:microsoft.com/office/officeart/2005/8/layout/bList2"/>
    <dgm:cxn modelId="{EEA784FB-9536-42F8-BBA8-6A6980357F0A}" type="presParOf" srcId="{8594FC33-54FE-410B-AC60-103730B16DAA}" destId="{A4A56FE1-5795-4BF5-90D2-227415A07AB9}" srcOrd="3" destOrd="0" presId="urn:microsoft.com/office/officeart/2005/8/layout/bList2"/>
    <dgm:cxn modelId="{D07C7477-4F5F-48C6-8336-AF98EAD8DB59}" type="presParOf" srcId="{91DEC9F4-57DD-4363-A42E-23A124802EEC}" destId="{493360E5-1912-45A2-8008-A50C44F50CAB}" srcOrd="3" destOrd="0" presId="urn:microsoft.com/office/officeart/2005/8/layout/bList2"/>
    <dgm:cxn modelId="{5127D409-B7A1-435C-99E6-3841D814EFAF}" type="presParOf" srcId="{91DEC9F4-57DD-4363-A42E-23A124802EEC}" destId="{75147F17-0808-4311-8AC1-35B8726D6992}" srcOrd="4" destOrd="0" presId="urn:microsoft.com/office/officeart/2005/8/layout/bList2"/>
    <dgm:cxn modelId="{32F34F14-AECA-4B04-9315-D4E826DA84BA}" type="presParOf" srcId="{75147F17-0808-4311-8AC1-35B8726D6992}" destId="{E5C7A298-EDB5-49A9-A458-168F96E65636}" srcOrd="0" destOrd="0" presId="urn:microsoft.com/office/officeart/2005/8/layout/bList2"/>
    <dgm:cxn modelId="{A096720C-E7A1-4389-9205-CDE5444AF51B}" type="presParOf" srcId="{75147F17-0808-4311-8AC1-35B8726D6992}" destId="{798BDA79-C6AF-4986-B3F9-B9298C93A16C}" srcOrd="1" destOrd="0" presId="urn:microsoft.com/office/officeart/2005/8/layout/bList2"/>
    <dgm:cxn modelId="{921D09FE-9BE6-4494-BDF8-C5BEC42C4836}" type="presParOf" srcId="{75147F17-0808-4311-8AC1-35B8726D6992}" destId="{01DE0CCE-AD28-4C57-B43E-7F4F6558A12A}" srcOrd="2" destOrd="0" presId="urn:microsoft.com/office/officeart/2005/8/layout/bList2"/>
    <dgm:cxn modelId="{ABFC433C-6F24-4160-A0AB-70E0249369A2}" type="presParOf" srcId="{75147F17-0808-4311-8AC1-35B8726D6992}" destId="{BFED6A1C-E76F-4B08-AA25-534D27473E8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F5EDB0-1A47-4C46-BA6F-771FB4EE55E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4089BC8A-9A6F-45F9-A679-2A77BBF936D1}">
      <dgm:prSet/>
      <dgm:spPr/>
      <dgm:t>
        <a:bodyPr/>
        <a:lstStyle/>
        <a:p>
          <a:r>
            <a:rPr lang="en-AU" dirty="0"/>
            <a:t>Site Senior Executive</a:t>
          </a:r>
        </a:p>
      </dgm:t>
    </dgm:pt>
    <dgm:pt modelId="{A3692E01-E67E-49BC-BEF4-8C513DE9D379}" type="parTrans" cxnId="{67FA7079-794B-4138-BAD5-BEC2C9A3EF8D}">
      <dgm:prSet/>
      <dgm:spPr/>
      <dgm:t>
        <a:bodyPr/>
        <a:lstStyle/>
        <a:p>
          <a:endParaRPr lang="en-AU"/>
        </a:p>
      </dgm:t>
    </dgm:pt>
    <dgm:pt modelId="{AC377F9E-833B-48E0-AFAB-9CC472879351}" type="sibTrans" cxnId="{67FA7079-794B-4138-BAD5-BEC2C9A3EF8D}">
      <dgm:prSet/>
      <dgm:spPr/>
      <dgm:t>
        <a:bodyPr/>
        <a:lstStyle/>
        <a:p>
          <a:endParaRPr lang="en-AU"/>
        </a:p>
      </dgm:t>
    </dgm:pt>
    <dgm:pt modelId="{8EE9F1CE-5828-4C26-8BCA-8AC826BA5F42}">
      <dgm:prSet/>
      <dgm:spPr/>
      <dgm:t>
        <a:bodyPr/>
        <a:lstStyle/>
        <a:p>
          <a:r>
            <a:rPr lang="en-AU" dirty="0"/>
            <a:t>Supervisors</a:t>
          </a:r>
        </a:p>
      </dgm:t>
    </dgm:pt>
    <dgm:pt modelId="{AB43C8B3-A64C-4D3B-8E37-008829484C15}" type="parTrans" cxnId="{FADB6A59-9536-47A2-9992-D66535AC0F8A}">
      <dgm:prSet/>
      <dgm:spPr/>
      <dgm:t>
        <a:bodyPr/>
        <a:lstStyle/>
        <a:p>
          <a:endParaRPr lang="en-AU"/>
        </a:p>
      </dgm:t>
    </dgm:pt>
    <dgm:pt modelId="{E146141B-538D-412F-98BC-67D04ADE738E}" type="sibTrans" cxnId="{FADB6A59-9536-47A2-9992-D66535AC0F8A}">
      <dgm:prSet/>
      <dgm:spPr/>
      <dgm:t>
        <a:bodyPr/>
        <a:lstStyle/>
        <a:p>
          <a:endParaRPr lang="en-AU"/>
        </a:p>
      </dgm:t>
    </dgm:pt>
    <dgm:pt modelId="{96ACF7C7-CEAB-4DAE-985A-2391699F1B2B}">
      <dgm:prSet/>
      <dgm:spPr/>
      <dgm:t>
        <a:bodyPr/>
        <a:lstStyle/>
        <a:p>
          <a:r>
            <a:rPr lang="en-AU" dirty="0"/>
            <a:t>Coal Mine Workers</a:t>
          </a:r>
        </a:p>
      </dgm:t>
    </dgm:pt>
    <dgm:pt modelId="{44CB7F84-50BF-4479-888C-C7082287A1A4}" type="parTrans" cxnId="{6E848A79-3363-434A-B184-9F3A11AA652E}">
      <dgm:prSet/>
      <dgm:spPr/>
      <dgm:t>
        <a:bodyPr/>
        <a:lstStyle/>
        <a:p>
          <a:endParaRPr lang="en-AU"/>
        </a:p>
      </dgm:t>
    </dgm:pt>
    <dgm:pt modelId="{CB619F9D-69D5-4C97-B21F-C51D276A1AF9}" type="sibTrans" cxnId="{6E848A79-3363-434A-B184-9F3A11AA652E}">
      <dgm:prSet/>
      <dgm:spPr/>
      <dgm:t>
        <a:bodyPr/>
        <a:lstStyle/>
        <a:p>
          <a:endParaRPr lang="en-AU"/>
        </a:p>
      </dgm:t>
    </dgm:pt>
    <dgm:pt modelId="{3FB4AE3E-E952-44BA-B42A-618881F6D8E7}">
      <dgm:prSet custT="1"/>
      <dgm:spPr/>
      <dgm:t>
        <a:bodyPr/>
        <a:lstStyle/>
        <a:p>
          <a:endParaRPr lang="en-AU" sz="1600" dirty="0"/>
        </a:p>
      </dgm:t>
    </dgm:pt>
    <dgm:pt modelId="{55BB5FE3-CA19-4313-BDFE-CDF3A8B341A3}" type="parTrans" cxnId="{597227ED-9DF8-463B-B0F8-FAF00A06429D}">
      <dgm:prSet/>
      <dgm:spPr/>
      <dgm:t>
        <a:bodyPr/>
        <a:lstStyle/>
        <a:p>
          <a:endParaRPr lang="en-AU"/>
        </a:p>
      </dgm:t>
    </dgm:pt>
    <dgm:pt modelId="{059E6957-A342-4EFA-BB5F-AB0686ED8F3C}" type="sibTrans" cxnId="{597227ED-9DF8-463B-B0F8-FAF00A06429D}">
      <dgm:prSet/>
      <dgm:spPr/>
      <dgm:t>
        <a:bodyPr/>
        <a:lstStyle/>
        <a:p>
          <a:endParaRPr lang="en-AU"/>
        </a:p>
      </dgm:t>
    </dgm:pt>
    <dgm:pt modelId="{498E38EE-092E-40A1-8821-52450917EA3D}">
      <dgm:prSet custT="1"/>
      <dgm:spPr/>
      <dgm:t>
        <a:bodyPr/>
        <a:lstStyle/>
        <a:p>
          <a:r>
            <a:rPr lang="en-AU" sz="1600" dirty="0"/>
            <a:t>Review site procedures to ensure all items required during services are listed/ itemised.</a:t>
          </a:r>
        </a:p>
      </dgm:t>
    </dgm:pt>
    <dgm:pt modelId="{A2F2FCDA-E8CD-44F9-A333-6A6CA9586431}" type="parTrans" cxnId="{51FB55A6-A64C-4F1B-B36A-BCBCF2B4A648}">
      <dgm:prSet/>
      <dgm:spPr/>
      <dgm:t>
        <a:bodyPr/>
        <a:lstStyle/>
        <a:p>
          <a:endParaRPr lang="en-AU"/>
        </a:p>
      </dgm:t>
    </dgm:pt>
    <dgm:pt modelId="{B67EB21E-1F19-4DFB-9EBB-C0342EBB3E84}" type="sibTrans" cxnId="{51FB55A6-A64C-4F1B-B36A-BCBCF2B4A648}">
      <dgm:prSet/>
      <dgm:spPr/>
      <dgm:t>
        <a:bodyPr/>
        <a:lstStyle/>
        <a:p>
          <a:endParaRPr lang="en-AU"/>
        </a:p>
      </dgm:t>
    </dgm:pt>
    <dgm:pt modelId="{CB2A40DC-3404-4685-ABC5-C7CCC6D05990}">
      <dgm:prSet custT="1"/>
      <dgm:spPr/>
      <dgm:t>
        <a:bodyPr/>
        <a:lstStyle/>
        <a:p>
          <a:r>
            <a:rPr lang="en-AU" sz="1600" dirty="0"/>
            <a:t>Regularly review service sheets for accuracy and completion.</a:t>
          </a:r>
        </a:p>
      </dgm:t>
    </dgm:pt>
    <dgm:pt modelId="{54DF02D1-0659-4BE0-AE1C-F10055F1F2CF}" type="parTrans" cxnId="{7EE90313-7D73-4D48-82D8-BFF64753A694}">
      <dgm:prSet/>
      <dgm:spPr/>
      <dgm:t>
        <a:bodyPr/>
        <a:lstStyle/>
        <a:p>
          <a:endParaRPr lang="en-AU"/>
        </a:p>
      </dgm:t>
    </dgm:pt>
    <dgm:pt modelId="{7F71CF01-6127-4F5F-9B37-1AFA4758E284}" type="sibTrans" cxnId="{7EE90313-7D73-4D48-82D8-BFF64753A694}">
      <dgm:prSet/>
      <dgm:spPr/>
      <dgm:t>
        <a:bodyPr/>
        <a:lstStyle/>
        <a:p>
          <a:endParaRPr lang="en-AU"/>
        </a:p>
      </dgm:t>
    </dgm:pt>
    <dgm:pt modelId="{251C16E6-0F16-4140-B659-C4880C1B457C}">
      <dgm:prSet custT="1"/>
      <dgm:spPr/>
      <dgm:t>
        <a:bodyPr/>
        <a:lstStyle/>
        <a:p>
          <a:r>
            <a:rPr lang="en-AU" sz="1600" dirty="0"/>
            <a:t>Develop a process for undertaking sample  checks of workmanship and quality standards.</a:t>
          </a:r>
        </a:p>
      </dgm:t>
    </dgm:pt>
    <dgm:pt modelId="{14C4C11C-9FF8-47C8-BFE0-7FF971296342}" type="parTrans" cxnId="{21FD48D3-7016-4B8D-9A39-838CF7E0B036}">
      <dgm:prSet/>
      <dgm:spPr/>
      <dgm:t>
        <a:bodyPr/>
        <a:lstStyle/>
        <a:p>
          <a:endParaRPr lang="en-AU"/>
        </a:p>
      </dgm:t>
    </dgm:pt>
    <dgm:pt modelId="{A7CB1704-3FE3-408D-A6C2-2801D302843F}" type="sibTrans" cxnId="{21FD48D3-7016-4B8D-9A39-838CF7E0B036}">
      <dgm:prSet/>
      <dgm:spPr/>
      <dgm:t>
        <a:bodyPr/>
        <a:lstStyle/>
        <a:p>
          <a:endParaRPr lang="en-AU"/>
        </a:p>
      </dgm:t>
    </dgm:pt>
    <dgm:pt modelId="{B53C50D1-76BE-48BE-B92F-C8FA906ADD7E}">
      <dgm:prSet custT="1"/>
      <dgm:spPr/>
      <dgm:t>
        <a:bodyPr/>
        <a:lstStyle/>
        <a:p>
          <a:endParaRPr lang="en-AU" sz="1600" dirty="0"/>
        </a:p>
      </dgm:t>
    </dgm:pt>
    <dgm:pt modelId="{678BC17B-5728-46A4-85C8-7386ECFC04CA}" type="parTrans" cxnId="{24315093-CA3A-427A-8533-D7B01A32BCC8}">
      <dgm:prSet/>
      <dgm:spPr/>
      <dgm:t>
        <a:bodyPr/>
        <a:lstStyle/>
        <a:p>
          <a:endParaRPr lang="en-AU"/>
        </a:p>
      </dgm:t>
    </dgm:pt>
    <dgm:pt modelId="{E135165B-C883-4A76-A4CA-ECA44B1A1B8A}" type="sibTrans" cxnId="{24315093-CA3A-427A-8533-D7B01A32BCC8}">
      <dgm:prSet/>
      <dgm:spPr/>
      <dgm:t>
        <a:bodyPr/>
        <a:lstStyle/>
        <a:p>
          <a:endParaRPr lang="en-AU"/>
        </a:p>
      </dgm:t>
    </dgm:pt>
    <dgm:pt modelId="{A8DCF4B6-91DF-4E24-9D54-F40DDA2D3DD4}">
      <dgm:prSet custT="1"/>
      <dgm:spPr/>
      <dgm:t>
        <a:bodyPr/>
        <a:lstStyle/>
        <a:p>
          <a:r>
            <a:rPr lang="en-AU" sz="1600" dirty="0">
              <a:solidFill>
                <a:schemeClr val="tx1"/>
              </a:solidFill>
            </a:rPr>
            <a:t>Follow service sheets carefully.</a:t>
          </a:r>
        </a:p>
      </dgm:t>
    </dgm:pt>
    <dgm:pt modelId="{178D1C89-D06C-4E2C-A4ED-0580AF48FDE5}" type="parTrans" cxnId="{EDFF2AA3-AD7B-4491-8CB0-904BCBA90616}">
      <dgm:prSet/>
      <dgm:spPr/>
      <dgm:t>
        <a:bodyPr/>
        <a:lstStyle/>
        <a:p>
          <a:endParaRPr lang="en-AU"/>
        </a:p>
      </dgm:t>
    </dgm:pt>
    <dgm:pt modelId="{C34EA5EC-2F91-404F-BC60-8AA452AD462C}" type="sibTrans" cxnId="{EDFF2AA3-AD7B-4491-8CB0-904BCBA90616}">
      <dgm:prSet/>
      <dgm:spPr/>
      <dgm:t>
        <a:bodyPr/>
        <a:lstStyle/>
        <a:p>
          <a:endParaRPr lang="en-AU"/>
        </a:p>
      </dgm:t>
    </dgm:pt>
    <dgm:pt modelId="{D4EA22F0-7582-4414-96AB-AFFCB04CCF6F}">
      <dgm:prSet custT="1"/>
      <dgm:spPr/>
      <dgm:t>
        <a:bodyPr/>
        <a:lstStyle/>
        <a:p>
          <a:endParaRPr lang="en-AU" sz="1600" dirty="0"/>
        </a:p>
      </dgm:t>
    </dgm:pt>
    <dgm:pt modelId="{61432153-DBD9-4D88-9CBC-D8DD9E767A0B}" type="parTrans" cxnId="{672B8021-DE63-4C77-8549-C14F276F5D4E}">
      <dgm:prSet/>
      <dgm:spPr/>
      <dgm:t>
        <a:bodyPr/>
        <a:lstStyle/>
        <a:p>
          <a:endParaRPr lang="en-AU"/>
        </a:p>
      </dgm:t>
    </dgm:pt>
    <dgm:pt modelId="{39E0F16E-1A39-43B3-BCC3-5AF700832A23}" type="sibTrans" cxnId="{672B8021-DE63-4C77-8549-C14F276F5D4E}">
      <dgm:prSet/>
      <dgm:spPr/>
      <dgm:t>
        <a:bodyPr/>
        <a:lstStyle/>
        <a:p>
          <a:endParaRPr lang="en-AU"/>
        </a:p>
      </dgm:t>
    </dgm:pt>
    <dgm:pt modelId="{DD391A6D-1449-4C91-9878-15D5868CB2EB}">
      <dgm:prSet custT="1"/>
      <dgm:spPr/>
      <dgm:t>
        <a:bodyPr/>
        <a:lstStyle/>
        <a:p>
          <a:r>
            <a:rPr lang="en-AU" sz="1600" dirty="0"/>
            <a:t>Ensure </a:t>
          </a:r>
          <a:r>
            <a:rPr lang="en-AU" sz="1600" u="sng" dirty="0"/>
            <a:t>all </a:t>
          </a:r>
          <a:r>
            <a:rPr lang="en-AU" sz="1600" dirty="0"/>
            <a:t>CMWs are aware of their obligations and follow service sheet requirements.</a:t>
          </a:r>
        </a:p>
      </dgm:t>
    </dgm:pt>
    <dgm:pt modelId="{655B3B9F-485B-4418-A69D-2BD151580772}" type="parTrans" cxnId="{B91F81A5-25C3-4051-87B3-C294A8BA57F5}">
      <dgm:prSet/>
      <dgm:spPr/>
      <dgm:t>
        <a:bodyPr/>
        <a:lstStyle/>
        <a:p>
          <a:endParaRPr lang="en-AU"/>
        </a:p>
      </dgm:t>
    </dgm:pt>
    <dgm:pt modelId="{5ED30F1D-5BDF-433B-A1B4-156997B17F84}" type="sibTrans" cxnId="{B91F81A5-25C3-4051-87B3-C294A8BA57F5}">
      <dgm:prSet/>
      <dgm:spPr/>
      <dgm:t>
        <a:bodyPr/>
        <a:lstStyle/>
        <a:p>
          <a:endParaRPr lang="en-AU"/>
        </a:p>
      </dgm:t>
    </dgm:pt>
    <dgm:pt modelId="{8E4959C6-DF89-4955-BFA4-78B20B49C3A5}">
      <dgm:prSet custT="1"/>
      <dgm:spPr/>
      <dgm:t>
        <a:bodyPr/>
        <a:lstStyle/>
        <a:p>
          <a:endParaRPr lang="en-AU" sz="1600" dirty="0"/>
        </a:p>
      </dgm:t>
    </dgm:pt>
    <dgm:pt modelId="{562628EE-4FFA-41E4-9C72-5475E51E748A}" type="parTrans" cxnId="{B8E1AA49-5CB0-41EC-AF2D-34A385AC436E}">
      <dgm:prSet/>
      <dgm:spPr/>
      <dgm:t>
        <a:bodyPr/>
        <a:lstStyle/>
        <a:p>
          <a:endParaRPr lang="en-AU"/>
        </a:p>
      </dgm:t>
    </dgm:pt>
    <dgm:pt modelId="{7497F6BD-BE41-4F93-AF60-0E4741429E69}" type="sibTrans" cxnId="{B8E1AA49-5CB0-41EC-AF2D-34A385AC436E}">
      <dgm:prSet/>
      <dgm:spPr/>
      <dgm:t>
        <a:bodyPr/>
        <a:lstStyle/>
        <a:p>
          <a:endParaRPr lang="en-AU"/>
        </a:p>
      </dgm:t>
    </dgm:pt>
    <dgm:pt modelId="{5240BAF1-4669-4767-8C89-C915BC04B5B1}">
      <dgm:prSet custT="1"/>
      <dgm:spPr/>
      <dgm:t>
        <a:bodyPr/>
        <a:lstStyle/>
        <a:p>
          <a:endParaRPr lang="en-AU" sz="1600" dirty="0">
            <a:solidFill>
              <a:schemeClr val="tx1"/>
            </a:solidFill>
          </a:endParaRPr>
        </a:p>
      </dgm:t>
    </dgm:pt>
    <dgm:pt modelId="{23D2B1AD-108F-477E-B2A2-78BF1B06A46B}" type="parTrans" cxnId="{5B63EA56-B9CE-409B-A28B-336660C2507A}">
      <dgm:prSet/>
      <dgm:spPr/>
      <dgm:t>
        <a:bodyPr/>
        <a:lstStyle/>
        <a:p>
          <a:endParaRPr lang="en-AU"/>
        </a:p>
      </dgm:t>
    </dgm:pt>
    <dgm:pt modelId="{294E9B4F-6AB5-4DB6-B87F-5B7CFBFE0BE5}" type="sibTrans" cxnId="{5B63EA56-B9CE-409B-A28B-336660C2507A}">
      <dgm:prSet/>
      <dgm:spPr/>
      <dgm:t>
        <a:bodyPr/>
        <a:lstStyle/>
        <a:p>
          <a:endParaRPr lang="en-AU"/>
        </a:p>
      </dgm:t>
    </dgm:pt>
    <dgm:pt modelId="{35380325-89F4-498A-9C23-D4C8046E4A2E}">
      <dgm:prSet custT="1"/>
      <dgm:spPr/>
      <dgm:t>
        <a:bodyPr/>
        <a:lstStyle/>
        <a:p>
          <a:r>
            <a:rPr lang="en-AU" sz="1600" dirty="0"/>
            <a:t>Ensure the mines SHMS provides for a process that monitors the quality  and standards of maintenance.</a:t>
          </a:r>
        </a:p>
      </dgm:t>
    </dgm:pt>
    <dgm:pt modelId="{EFFF71FA-A24C-43BF-9416-FDCC1952F335}" type="parTrans" cxnId="{CED119D0-4F10-4A8D-AFEF-AF136391F173}">
      <dgm:prSet/>
      <dgm:spPr/>
      <dgm:t>
        <a:bodyPr/>
        <a:lstStyle/>
        <a:p>
          <a:endParaRPr lang="en-AU"/>
        </a:p>
      </dgm:t>
    </dgm:pt>
    <dgm:pt modelId="{74794B44-C316-4397-B627-49643732565C}" type="sibTrans" cxnId="{CED119D0-4F10-4A8D-AFEF-AF136391F173}">
      <dgm:prSet/>
      <dgm:spPr/>
      <dgm:t>
        <a:bodyPr/>
        <a:lstStyle/>
        <a:p>
          <a:endParaRPr lang="en-AU"/>
        </a:p>
      </dgm:t>
    </dgm:pt>
    <dgm:pt modelId="{EDB3B71E-BCB5-4F0B-B582-B9193781A299}">
      <dgm:prSet custT="1"/>
      <dgm:spPr/>
      <dgm:t>
        <a:bodyPr/>
        <a:lstStyle/>
        <a:p>
          <a:r>
            <a:rPr lang="en-AU" sz="1600" dirty="0"/>
            <a:t>Do not assume service items that are not listed will be conducted.</a:t>
          </a:r>
        </a:p>
      </dgm:t>
    </dgm:pt>
    <dgm:pt modelId="{36605D16-1877-4BFF-AD3D-8F3FA8F5EF4D}" type="parTrans" cxnId="{4B421D2E-BEB1-4CC9-A8DC-BC9B9ABF3FEC}">
      <dgm:prSet/>
      <dgm:spPr/>
      <dgm:t>
        <a:bodyPr/>
        <a:lstStyle/>
        <a:p>
          <a:endParaRPr lang="en-AU"/>
        </a:p>
      </dgm:t>
    </dgm:pt>
    <dgm:pt modelId="{E5B0F7BE-3C0D-4A43-865A-F4D4B125DEA7}" type="sibTrans" cxnId="{4B421D2E-BEB1-4CC9-A8DC-BC9B9ABF3FEC}">
      <dgm:prSet/>
      <dgm:spPr/>
      <dgm:t>
        <a:bodyPr/>
        <a:lstStyle/>
        <a:p>
          <a:endParaRPr lang="en-AU"/>
        </a:p>
      </dgm:t>
    </dgm:pt>
    <dgm:pt modelId="{44296EC9-B3A9-42EA-9C8B-F720DAA996B3}">
      <dgm:prSet custT="1"/>
      <dgm:spPr/>
      <dgm:t>
        <a:bodyPr/>
        <a:lstStyle/>
        <a:p>
          <a:r>
            <a:rPr lang="en-AU" sz="1600" dirty="0">
              <a:solidFill>
                <a:schemeClr val="tx1"/>
              </a:solidFill>
            </a:rPr>
            <a:t>Ensure all items are completed.</a:t>
          </a:r>
        </a:p>
      </dgm:t>
    </dgm:pt>
    <dgm:pt modelId="{08912449-3D5D-4F01-BBD1-BC6AD719C6D9}" type="parTrans" cxnId="{EC6449D9-1EC1-4C94-B1D8-E4FBB9A2AE52}">
      <dgm:prSet/>
      <dgm:spPr/>
      <dgm:t>
        <a:bodyPr/>
        <a:lstStyle/>
        <a:p>
          <a:endParaRPr lang="en-AU"/>
        </a:p>
      </dgm:t>
    </dgm:pt>
    <dgm:pt modelId="{3582A648-A537-457B-937F-D2B313D817E4}" type="sibTrans" cxnId="{EC6449D9-1EC1-4C94-B1D8-E4FBB9A2AE52}">
      <dgm:prSet/>
      <dgm:spPr/>
      <dgm:t>
        <a:bodyPr/>
        <a:lstStyle/>
        <a:p>
          <a:endParaRPr lang="en-AU"/>
        </a:p>
      </dgm:t>
    </dgm:pt>
    <dgm:pt modelId="{F086A9F5-8653-4DE4-945B-A74ADF9CBA8A}">
      <dgm:prSet custT="1"/>
      <dgm:spPr/>
      <dgm:t>
        <a:bodyPr/>
        <a:lstStyle/>
        <a:p>
          <a:r>
            <a:rPr lang="en-AU" sz="1600" dirty="0">
              <a:solidFill>
                <a:schemeClr val="tx1"/>
              </a:solidFill>
            </a:rPr>
            <a:t>Complete all documentation as required including observations of wear and defects.</a:t>
          </a:r>
        </a:p>
      </dgm:t>
    </dgm:pt>
    <dgm:pt modelId="{5FA75825-788A-4D76-8280-F2D392B35F97}" type="parTrans" cxnId="{5E071405-BEE2-48F1-A2DF-BFAB6211FDA3}">
      <dgm:prSet/>
      <dgm:spPr/>
      <dgm:t>
        <a:bodyPr/>
        <a:lstStyle/>
        <a:p>
          <a:endParaRPr lang="en-AU"/>
        </a:p>
      </dgm:t>
    </dgm:pt>
    <dgm:pt modelId="{1D60750B-EE27-4D98-9B00-CEF77CF3C68B}" type="sibTrans" cxnId="{5E071405-BEE2-48F1-A2DF-BFAB6211FDA3}">
      <dgm:prSet/>
      <dgm:spPr/>
      <dgm:t>
        <a:bodyPr/>
        <a:lstStyle/>
        <a:p>
          <a:endParaRPr lang="en-AU"/>
        </a:p>
      </dgm:t>
    </dgm:pt>
    <dgm:pt modelId="{80B0A454-5F07-42E1-89E5-C4626065D855}">
      <dgm:prSet custT="1"/>
      <dgm:spPr/>
      <dgm:t>
        <a:bodyPr/>
        <a:lstStyle/>
        <a:p>
          <a:r>
            <a:rPr lang="en-AU" sz="1600" dirty="0"/>
            <a:t>Ensure </a:t>
          </a:r>
          <a:r>
            <a:rPr lang="en-AU" sz="1600" u="sng" dirty="0"/>
            <a:t>all</a:t>
          </a:r>
          <a:r>
            <a:rPr lang="en-AU" sz="1600" dirty="0"/>
            <a:t> CMWs are aware of maintenance standards and follow the requirements, including record keeping.</a:t>
          </a:r>
        </a:p>
      </dgm:t>
    </dgm:pt>
    <dgm:pt modelId="{ED626500-BD15-43C1-915A-ADB5F4845DA6}" type="parTrans" cxnId="{2AD050DC-34C1-4796-8218-A70A7DD13FAD}">
      <dgm:prSet/>
      <dgm:spPr/>
      <dgm:t>
        <a:bodyPr/>
        <a:lstStyle/>
        <a:p>
          <a:endParaRPr lang="en-AU"/>
        </a:p>
      </dgm:t>
    </dgm:pt>
    <dgm:pt modelId="{D14F30AE-1541-4880-A5C3-AC65BEF99543}" type="sibTrans" cxnId="{2AD050DC-34C1-4796-8218-A70A7DD13FAD}">
      <dgm:prSet/>
      <dgm:spPr/>
      <dgm:t>
        <a:bodyPr/>
        <a:lstStyle/>
        <a:p>
          <a:endParaRPr lang="en-AU"/>
        </a:p>
      </dgm:t>
    </dgm:pt>
    <dgm:pt modelId="{91DEC9F4-57DD-4363-A42E-23A124802EEC}" type="pres">
      <dgm:prSet presAssocID="{5AF5EDB0-1A47-4C46-BA6F-771FB4EE55ED}" presName="diagram" presStyleCnt="0">
        <dgm:presLayoutVars>
          <dgm:dir/>
          <dgm:animLvl val="lvl"/>
          <dgm:resizeHandles val="exact"/>
        </dgm:presLayoutVars>
      </dgm:prSet>
      <dgm:spPr/>
    </dgm:pt>
    <dgm:pt modelId="{34960535-2435-4109-BD8F-04458C43214F}" type="pres">
      <dgm:prSet presAssocID="{4089BC8A-9A6F-45F9-A679-2A77BBF936D1}" presName="compNode" presStyleCnt="0"/>
      <dgm:spPr/>
    </dgm:pt>
    <dgm:pt modelId="{D95A44D1-4F6A-4D5A-A9DB-9D6BE2D238EC}" type="pres">
      <dgm:prSet presAssocID="{4089BC8A-9A6F-45F9-A679-2A77BBF936D1}" presName="childRect" presStyleLbl="bgAcc1" presStyleIdx="0" presStyleCnt="3" custScaleY="152851" custLinFactNeighborX="-289" custLinFactNeighborY="-1482">
        <dgm:presLayoutVars>
          <dgm:bulletEnabled val="1"/>
        </dgm:presLayoutVars>
      </dgm:prSet>
      <dgm:spPr/>
    </dgm:pt>
    <dgm:pt modelId="{0D81BD77-B288-4DF3-B51F-ACB80356FFF2}" type="pres">
      <dgm:prSet presAssocID="{4089BC8A-9A6F-45F9-A679-2A77BBF936D1}" presName="parentText" presStyleLbl="node1" presStyleIdx="0" presStyleCnt="0">
        <dgm:presLayoutVars>
          <dgm:chMax val="0"/>
          <dgm:bulletEnabled val="1"/>
        </dgm:presLayoutVars>
      </dgm:prSet>
      <dgm:spPr/>
    </dgm:pt>
    <dgm:pt modelId="{DFC1BCCB-4436-4820-B68B-9BEF2EC8538C}" type="pres">
      <dgm:prSet presAssocID="{4089BC8A-9A6F-45F9-A679-2A77BBF936D1}" presName="parentRect" presStyleLbl="alignNode1" presStyleIdx="0" presStyleCnt="3" custLinFactNeighborX="-232" custLinFactNeighborY="33982"/>
      <dgm:spPr/>
    </dgm:pt>
    <dgm:pt modelId="{B920F3C8-EB6E-42BA-9256-091266C38A4F}" type="pres">
      <dgm:prSet presAssocID="{4089BC8A-9A6F-45F9-A679-2A77BBF936D1}" presName="adorn" presStyleLbl="fgAccFollowNode1" presStyleIdx="0" presStyleCnt="3" custLinFactNeighborX="-13619" custLinFactNeighborY="729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B547AA87-8CD3-464C-B12A-3EFA47B7AB3F}" type="pres">
      <dgm:prSet presAssocID="{AC377F9E-833B-48E0-AFAB-9CC472879351}" presName="sibTrans" presStyleLbl="sibTrans2D1" presStyleIdx="0" presStyleCnt="0"/>
      <dgm:spPr/>
    </dgm:pt>
    <dgm:pt modelId="{8594FC33-54FE-410B-AC60-103730B16DAA}" type="pres">
      <dgm:prSet presAssocID="{8EE9F1CE-5828-4C26-8BCA-8AC826BA5F42}" presName="compNode" presStyleCnt="0"/>
      <dgm:spPr/>
    </dgm:pt>
    <dgm:pt modelId="{2C297AE8-E093-4853-8A76-E5C8DEC769EE}" type="pres">
      <dgm:prSet presAssocID="{8EE9F1CE-5828-4C26-8BCA-8AC826BA5F42}" presName="childRect" presStyleLbl="bgAcc1" presStyleIdx="1" presStyleCnt="3" custScaleY="143407" custLinFactNeighborX="-1398" custLinFactNeighborY="-6096">
        <dgm:presLayoutVars>
          <dgm:bulletEnabled val="1"/>
        </dgm:presLayoutVars>
      </dgm:prSet>
      <dgm:spPr/>
    </dgm:pt>
    <dgm:pt modelId="{E6CBBF40-18D3-407B-BF6C-A69FB5AD7506}" type="pres">
      <dgm:prSet presAssocID="{8EE9F1CE-5828-4C26-8BCA-8AC826BA5F42}" presName="parentText" presStyleLbl="node1" presStyleIdx="0" presStyleCnt="0">
        <dgm:presLayoutVars>
          <dgm:chMax val="0"/>
          <dgm:bulletEnabled val="1"/>
        </dgm:presLayoutVars>
      </dgm:prSet>
      <dgm:spPr/>
    </dgm:pt>
    <dgm:pt modelId="{A6B193F9-5BB4-484C-85FB-DB09A80C9A56}" type="pres">
      <dgm:prSet presAssocID="{8EE9F1CE-5828-4C26-8BCA-8AC826BA5F42}" presName="parentRect" presStyleLbl="alignNode1" presStyleIdx="1" presStyleCnt="3" custLinFactNeighborX="-864" custLinFactNeighborY="39231"/>
      <dgm:spPr/>
    </dgm:pt>
    <dgm:pt modelId="{A4A56FE1-5795-4BF5-90D2-227415A07AB9}" type="pres">
      <dgm:prSet presAssocID="{8EE9F1CE-5828-4C26-8BCA-8AC826BA5F42}" presName="adorn" presStyleLbl="fgAccFollowNode1" presStyleIdx="1" presStyleCnt="3" custLinFactNeighborX="-20687" custLinFactNeighborY="487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493360E5-1912-45A2-8008-A50C44F50CAB}" type="pres">
      <dgm:prSet presAssocID="{E146141B-538D-412F-98BC-67D04ADE738E}" presName="sibTrans" presStyleLbl="sibTrans2D1" presStyleIdx="0" presStyleCnt="0"/>
      <dgm:spPr/>
    </dgm:pt>
    <dgm:pt modelId="{75147F17-0808-4311-8AC1-35B8726D6992}" type="pres">
      <dgm:prSet presAssocID="{96ACF7C7-CEAB-4DAE-985A-2391699F1B2B}" presName="compNode" presStyleCnt="0"/>
      <dgm:spPr/>
    </dgm:pt>
    <dgm:pt modelId="{E5C7A298-EDB5-49A9-A458-168F96E65636}" type="pres">
      <dgm:prSet presAssocID="{96ACF7C7-CEAB-4DAE-985A-2391699F1B2B}" presName="childRect" presStyleLbl="bgAcc1" presStyleIdx="2" presStyleCnt="3" custScaleX="101891" custScaleY="143065" custLinFactNeighborX="-2055" custLinFactNeighborY="-5054">
        <dgm:presLayoutVars>
          <dgm:bulletEnabled val="1"/>
        </dgm:presLayoutVars>
      </dgm:prSet>
      <dgm:spPr/>
    </dgm:pt>
    <dgm:pt modelId="{798BDA79-C6AF-4986-B3F9-B9298C93A16C}" type="pres">
      <dgm:prSet presAssocID="{96ACF7C7-CEAB-4DAE-985A-2391699F1B2B}" presName="parentText" presStyleLbl="node1" presStyleIdx="0" presStyleCnt="0">
        <dgm:presLayoutVars>
          <dgm:chMax val="0"/>
          <dgm:bulletEnabled val="1"/>
        </dgm:presLayoutVars>
      </dgm:prSet>
      <dgm:spPr/>
    </dgm:pt>
    <dgm:pt modelId="{01DE0CCE-AD28-4C57-B43E-7F4F6558A12A}" type="pres">
      <dgm:prSet presAssocID="{96ACF7C7-CEAB-4DAE-985A-2391699F1B2B}" presName="parentRect" presStyleLbl="alignNode1" presStyleIdx="2" presStyleCnt="3" custLinFactNeighborX="-3734" custLinFactNeighborY="34149"/>
      <dgm:spPr/>
    </dgm:pt>
    <dgm:pt modelId="{BFED6A1C-E76F-4B08-AA25-534D27473E83}" type="pres">
      <dgm:prSet presAssocID="{96ACF7C7-CEAB-4DAE-985A-2391699F1B2B}" presName="adorn" presStyleLbl="fgAccFollowNode1" presStyleIdx="2" presStyleCnt="3" custLinFactNeighborX="-29575" custLinFactNeighborY="85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B3AF0404-2A99-4C76-A66A-F6EDD5F78287}" type="presOf" srcId="{D4EA22F0-7582-4414-96AB-AFFCB04CCF6F}" destId="{D95A44D1-4F6A-4D5A-A9DB-9D6BE2D238EC}" srcOrd="0" destOrd="4" presId="urn:microsoft.com/office/officeart/2005/8/layout/bList2"/>
    <dgm:cxn modelId="{5E071405-BEE2-48F1-A2DF-BFAB6211FDA3}" srcId="{96ACF7C7-CEAB-4DAE-985A-2391699F1B2B}" destId="{F086A9F5-8653-4DE4-945B-A74ADF9CBA8A}" srcOrd="2" destOrd="0" parTransId="{5FA75825-788A-4D76-8280-F2D392B35F97}" sibTransId="{1D60750B-EE27-4D98-9B00-CEF77CF3C68B}"/>
    <dgm:cxn modelId="{5459260F-2A63-4043-A078-AAD01E055F6A}" type="presOf" srcId="{4089BC8A-9A6F-45F9-A679-2A77BBF936D1}" destId="{DFC1BCCB-4436-4820-B68B-9BEF2EC8538C}" srcOrd="1" destOrd="0" presId="urn:microsoft.com/office/officeart/2005/8/layout/bList2"/>
    <dgm:cxn modelId="{7EE90313-7D73-4D48-82D8-BFF64753A694}" srcId="{8EE9F1CE-5828-4C26-8BCA-8AC826BA5F42}" destId="{CB2A40DC-3404-4685-ABC5-C7CCC6D05990}" srcOrd="0" destOrd="0" parTransId="{54DF02D1-0659-4BE0-AE1C-F10055F1F2CF}" sibTransId="{7F71CF01-6127-4F5F-9B37-1AFA4758E284}"/>
    <dgm:cxn modelId="{AECEEC14-0801-447B-B603-C1BDAAE47E53}" type="presOf" srcId="{96ACF7C7-CEAB-4DAE-985A-2391699F1B2B}" destId="{01DE0CCE-AD28-4C57-B43E-7F4F6558A12A}" srcOrd="1" destOrd="0" presId="urn:microsoft.com/office/officeart/2005/8/layout/bList2"/>
    <dgm:cxn modelId="{49E97F16-D043-48C0-94A1-E5BBC2C5BA05}" type="presOf" srcId="{498E38EE-092E-40A1-8821-52450917EA3D}" destId="{D95A44D1-4F6A-4D5A-A9DB-9D6BE2D238EC}" srcOrd="0" destOrd="0" presId="urn:microsoft.com/office/officeart/2005/8/layout/bList2"/>
    <dgm:cxn modelId="{672B8021-DE63-4C77-8549-C14F276F5D4E}" srcId="{4089BC8A-9A6F-45F9-A679-2A77BBF936D1}" destId="{D4EA22F0-7582-4414-96AB-AFFCB04CCF6F}" srcOrd="4" destOrd="0" parTransId="{61432153-DBD9-4D88-9CBC-D8DD9E767A0B}" sibTransId="{39E0F16E-1A39-43B3-BCC3-5AF700832A23}"/>
    <dgm:cxn modelId="{63DC0C26-07A9-4969-B7CF-427C055CE449}" type="presOf" srcId="{96ACF7C7-CEAB-4DAE-985A-2391699F1B2B}" destId="{798BDA79-C6AF-4986-B3F9-B9298C93A16C}" srcOrd="0" destOrd="0" presId="urn:microsoft.com/office/officeart/2005/8/layout/bList2"/>
    <dgm:cxn modelId="{363B392C-09A1-42F0-906C-E3ED94E213E5}" type="presOf" srcId="{4089BC8A-9A6F-45F9-A679-2A77BBF936D1}" destId="{0D81BD77-B288-4DF3-B51F-ACB80356FFF2}" srcOrd="0" destOrd="0" presId="urn:microsoft.com/office/officeart/2005/8/layout/bList2"/>
    <dgm:cxn modelId="{4B421D2E-BEB1-4CC9-A8DC-BC9B9ABF3FEC}" srcId="{4089BC8A-9A6F-45F9-A679-2A77BBF936D1}" destId="{EDB3B71E-BCB5-4F0B-B582-B9193781A299}" srcOrd="1" destOrd="0" parTransId="{36605D16-1877-4BFF-AD3D-8F3FA8F5EF4D}" sibTransId="{E5B0F7BE-3C0D-4A43-865A-F4D4B125DEA7}"/>
    <dgm:cxn modelId="{D1192234-6C03-48F5-A112-D35572C32CEA}" type="presOf" srcId="{AC377F9E-833B-48E0-AFAB-9CC472879351}" destId="{B547AA87-8CD3-464C-B12A-3EFA47B7AB3F}" srcOrd="0" destOrd="0" presId="urn:microsoft.com/office/officeart/2005/8/layout/bList2"/>
    <dgm:cxn modelId="{9D7B2136-1505-4B20-9313-B4155BB6A98F}" type="presOf" srcId="{B53C50D1-76BE-48BE-B92F-C8FA906ADD7E}" destId="{D95A44D1-4F6A-4D5A-A9DB-9D6BE2D238EC}" srcOrd="0" destOrd="5" presId="urn:microsoft.com/office/officeart/2005/8/layout/bList2"/>
    <dgm:cxn modelId="{AFD32441-F23A-4458-B5FB-B7B067A88F47}" type="presOf" srcId="{F086A9F5-8653-4DE4-945B-A74ADF9CBA8A}" destId="{E5C7A298-EDB5-49A9-A458-168F96E65636}" srcOrd="0" destOrd="2" presId="urn:microsoft.com/office/officeart/2005/8/layout/bList2"/>
    <dgm:cxn modelId="{BF1F9364-67FF-4E0E-9755-C57760A484D9}" type="presOf" srcId="{251C16E6-0F16-4140-B659-C4880C1B457C}" destId="{2C297AE8-E093-4853-8A76-E5C8DEC769EE}" srcOrd="0" destOrd="1" presId="urn:microsoft.com/office/officeart/2005/8/layout/bList2"/>
    <dgm:cxn modelId="{C08C1367-6457-433B-B817-168FFA3E745A}" type="presOf" srcId="{EDB3B71E-BCB5-4F0B-B582-B9193781A299}" destId="{D95A44D1-4F6A-4D5A-A9DB-9D6BE2D238EC}" srcOrd="0" destOrd="1" presId="urn:microsoft.com/office/officeart/2005/8/layout/bList2"/>
    <dgm:cxn modelId="{B8E1AA49-5CB0-41EC-AF2D-34A385AC436E}" srcId="{8EE9F1CE-5828-4C26-8BCA-8AC826BA5F42}" destId="{8E4959C6-DF89-4955-BFA4-78B20B49C3A5}" srcOrd="3" destOrd="0" parTransId="{562628EE-4FFA-41E4-9C72-5475E51E748A}" sibTransId="{7497F6BD-BE41-4F93-AF60-0E4741429E69}"/>
    <dgm:cxn modelId="{90CB2E6C-CB53-46EB-BC9F-E28FDFB10776}" type="presOf" srcId="{5240BAF1-4669-4767-8C89-C915BC04B5B1}" destId="{E5C7A298-EDB5-49A9-A458-168F96E65636}" srcOrd="0" destOrd="3" presId="urn:microsoft.com/office/officeart/2005/8/layout/bList2"/>
    <dgm:cxn modelId="{A545874C-6C12-4B3D-905D-2A8965DEA585}" type="presOf" srcId="{80B0A454-5F07-42E1-89E5-C4626065D855}" destId="{D95A44D1-4F6A-4D5A-A9DB-9D6BE2D238EC}" srcOrd="0" destOrd="3" presId="urn:microsoft.com/office/officeart/2005/8/layout/bList2"/>
    <dgm:cxn modelId="{614E184D-CD3D-4A5E-BABB-ECB6386AAF80}" type="presOf" srcId="{8E4959C6-DF89-4955-BFA4-78B20B49C3A5}" destId="{2C297AE8-E093-4853-8A76-E5C8DEC769EE}" srcOrd="0" destOrd="3" presId="urn:microsoft.com/office/officeart/2005/8/layout/bList2"/>
    <dgm:cxn modelId="{48420570-2F4E-4A47-B85B-494A4609937B}" type="presOf" srcId="{8EE9F1CE-5828-4C26-8BCA-8AC826BA5F42}" destId="{A6B193F9-5BB4-484C-85FB-DB09A80C9A56}" srcOrd="1" destOrd="0" presId="urn:microsoft.com/office/officeart/2005/8/layout/bList2"/>
    <dgm:cxn modelId="{0963E176-EDBE-466F-A647-D23ACDD7E545}" type="presOf" srcId="{A8DCF4B6-91DF-4E24-9D54-F40DDA2D3DD4}" destId="{E5C7A298-EDB5-49A9-A458-168F96E65636}" srcOrd="0" destOrd="0" presId="urn:microsoft.com/office/officeart/2005/8/layout/bList2"/>
    <dgm:cxn modelId="{5B63EA56-B9CE-409B-A28B-336660C2507A}" srcId="{96ACF7C7-CEAB-4DAE-985A-2391699F1B2B}" destId="{5240BAF1-4669-4767-8C89-C915BC04B5B1}" srcOrd="3" destOrd="0" parTransId="{23D2B1AD-108F-477E-B2A2-78BF1B06A46B}" sibTransId="{294E9B4F-6AB5-4DB6-B87F-5B7CFBFE0BE5}"/>
    <dgm:cxn modelId="{FADB6A59-9536-47A2-9992-D66535AC0F8A}" srcId="{5AF5EDB0-1A47-4C46-BA6F-771FB4EE55ED}" destId="{8EE9F1CE-5828-4C26-8BCA-8AC826BA5F42}" srcOrd="1" destOrd="0" parTransId="{AB43C8B3-A64C-4D3B-8E37-008829484C15}" sibTransId="{E146141B-538D-412F-98BC-67D04ADE738E}"/>
    <dgm:cxn modelId="{67FA7079-794B-4138-BAD5-BEC2C9A3EF8D}" srcId="{5AF5EDB0-1A47-4C46-BA6F-771FB4EE55ED}" destId="{4089BC8A-9A6F-45F9-A679-2A77BBF936D1}" srcOrd="0" destOrd="0" parTransId="{A3692E01-E67E-49BC-BEF4-8C513DE9D379}" sibTransId="{AC377F9E-833B-48E0-AFAB-9CC472879351}"/>
    <dgm:cxn modelId="{6E848A79-3363-434A-B184-9F3A11AA652E}" srcId="{5AF5EDB0-1A47-4C46-BA6F-771FB4EE55ED}" destId="{96ACF7C7-CEAB-4DAE-985A-2391699F1B2B}" srcOrd="2" destOrd="0" parTransId="{44CB7F84-50BF-4479-888C-C7082287A1A4}" sibTransId="{CB619F9D-69D5-4C97-B21F-C51D276A1AF9}"/>
    <dgm:cxn modelId="{FE067F85-755D-4A47-97E6-E2070E32FB23}" type="presOf" srcId="{8EE9F1CE-5828-4C26-8BCA-8AC826BA5F42}" destId="{E6CBBF40-18D3-407B-BF6C-A69FB5AD7506}" srcOrd="0" destOrd="0" presId="urn:microsoft.com/office/officeart/2005/8/layout/bList2"/>
    <dgm:cxn modelId="{24315093-CA3A-427A-8533-D7B01A32BCC8}" srcId="{4089BC8A-9A6F-45F9-A679-2A77BBF936D1}" destId="{B53C50D1-76BE-48BE-B92F-C8FA906ADD7E}" srcOrd="5" destOrd="0" parTransId="{678BC17B-5728-46A4-85C8-7386ECFC04CA}" sibTransId="{E135165B-C883-4A76-A4CA-ECA44B1A1B8A}"/>
    <dgm:cxn modelId="{4D13C493-7306-444A-B056-F341ECD47D53}" type="presOf" srcId="{CB2A40DC-3404-4685-ABC5-C7CCC6D05990}" destId="{2C297AE8-E093-4853-8A76-E5C8DEC769EE}" srcOrd="0" destOrd="0" presId="urn:microsoft.com/office/officeart/2005/8/layout/bList2"/>
    <dgm:cxn modelId="{CE9FF09E-CCFE-4A59-82E6-C1551BC12B28}" type="presOf" srcId="{44296EC9-B3A9-42EA-9C8B-F720DAA996B3}" destId="{E5C7A298-EDB5-49A9-A458-168F96E65636}" srcOrd="0" destOrd="1" presId="urn:microsoft.com/office/officeart/2005/8/layout/bList2"/>
    <dgm:cxn modelId="{EDFF2AA3-AD7B-4491-8CB0-904BCBA90616}" srcId="{96ACF7C7-CEAB-4DAE-985A-2391699F1B2B}" destId="{A8DCF4B6-91DF-4E24-9D54-F40DDA2D3DD4}" srcOrd="0" destOrd="0" parTransId="{178D1C89-D06C-4E2C-A4ED-0580AF48FDE5}" sibTransId="{C34EA5EC-2F91-404F-BC60-8AA452AD462C}"/>
    <dgm:cxn modelId="{B91F81A5-25C3-4051-87B3-C294A8BA57F5}" srcId="{8EE9F1CE-5828-4C26-8BCA-8AC826BA5F42}" destId="{DD391A6D-1449-4C91-9878-15D5868CB2EB}" srcOrd="2" destOrd="0" parTransId="{655B3B9F-485B-4418-A69D-2BD151580772}" sibTransId="{5ED30F1D-5BDF-433B-A1B4-156997B17F84}"/>
    <dgm:cxn modelId="{51FB55A6-A64C-4F1B-B36A-BCBCF2B4A648}" srcId="{4089BC8A-9A6F-45F9-A679-2A77BBF936D1}" destId="{498E38EE-092E-40A1-8821-52450917EA3D}" srcOrd="0" destOrd="0" parTransId="{A2F2FCDA-E8CD-44F9-A333-6A6CA9586431}" sibTransId="{B67EB21E-1F19-4DFB-9EBB-C0342EBB3E84}"/>
    <dgm:cxn modelId="{020BFCB4-E6D3-48B5-94F3-9DEA4950614E}" type="presOf" srcId="{3FB4AE3E-E952-44BA-B42A-618881F6D8E7}" destId="{2C297AE8-E093-4853-8A76-E5C8DEC769EE}" srcOrd="0" destOrd="4" presId="urn:microsoft.com/office/officeart/2005/8/layout/bList2"/>
    <dgm:cxn modelId="{0FD577B7-8BB6-48CA-AD1B-22566C16984D}" type="presOf" srcId="{DD391A6D-1449-4C91-9878-15D5868CB2EB}" destId="{2C297AE8-E093-4853-8A76-E5C8DEC769EE}" srcOrd="0" destOrd="2" presId="urn:microsoft.com/office/officeart/2005/8/layout/bList2"/>
    <dgm:cxn modelId="{FFEE40C5-C16E-40DC-9219-0C41D2A70E2C}" type="presOf" srcId="{E146141B-538D-412F-98BC-67D04ADE738E}" destId="{493360E5-1912-45A2-8008-A50C44F50CAB}" srcOrd="0" destOrd="0" presId="urn:microsoft.com/office/officeart/2005/8/layout/bList2"/>
    <dgm:cxn modelId="{CED119D0-4F10-4A8D-AFEF-AF136391F173}" srcId="{4089BC8A-9A6F-45F9-A679-2A77BBF936D1}" destId="{35380325-89F4-498A-9C23-D4C8046E4A2E}" srcOrd="2" destOrd="0" parTransId="{EFFF71FA-A24C-43BF-9416-FDCC1952F335}" sibTransId="{74794B44-C316-4397-B627-49643732565C}"/>
    <dgm:cxn modelId="{21FD48D3-7016-4B8D-9A39-838CF7E0B036}" srcId="{8EE9F1CE-5828-4C26-8BCA-8AC826BA5F42}" destId="{251C16E6-0F16-4140-B659-C4880C1B457C}" srcOrd="1" destOrd="0" parTransId="{14C4C11C-9FF8-47C8-BFE0-7FF971296342}" sibTransId="{A7CB1704-3FE3-408D-A6C2-2801D302843F}"/>
    <dgm:cxn modelId="{EC6449D9-1EC1-4C94-B1D8-E4FBB9A2AE52}" srcId="{96ACF7C7-CEAB-4DAE-985A-2391699F1B2B}" destId="{44296EC9-B3A9-42EA-9C8B-F720DAA996B3}" srcOrd="1" destOrd="0" parTransId="{08912449-3D5D-4F01-BBD1-BC6AD719C6D9}" sibTransId="{3582A648-A537-457B-937F-D2B313D817E4}"/>
    <dgm:cxn modelId="{2AD050DC-34C1-4796-8218-A70A7DD13FAD}" srcId="{4089BC8A-9A6F-45F9-A679-2A77BBF936D1}" destId="{80B0A454-5F07-42E1-89E5-C4626065D855}" srcOrd="3" destOrd="0" parTransId="{ED626500-BD15-43C1-915A-ADB5F4845DA6}" sibTransId="{D14F30AE-1541-4880-A5C3-AC65BEF99543}"/>
    <dgm:cxn modelId="{D00D15E3-D963-4BF2-8AB6-3B21F787636F}" type="presOf" srcId="{35380325-89F4-498A-9C23-D4C8046E4A2E}" destId="{D95A44D1-4F6A-4D5A-A9DB-9D6BE2D238EC}" srcOrd="0" destOrd="2" presId="urn:microsoft.com/office/officeart/2005/8/layout/bList2"/>
    <dgm:cxn modelId="{597227ED-9DF8-463B-B0F8-FAF00A06429D}" srcId="{8EE9F1CE-5828-4C26-8BCA-8AC826BA5F42}" destId="{3FB4AE3E-E952-44BA-B42A-618881F6D8E7}" srcOrd="4" destOrd="0" parTransId="{55BB5FE3-CA19-4313-BDFE-CDF3A8B341A3}" sibTransId="{059E6957-A342-4EFA-BB5F-AB0686ED8F3C}"/>
    <dgm:cxn modelId="{AEBA60F4-3DF2-437C-BFB7-45141B037924}" type="presOf" srcId="{5AF5EDB0-1A47-4C46-BA6F-771FB4EE55ED}" destId="{91DEC9F4-57DD-4363-A42E-23A124802EEC}" srcOrd="0" destOrd="0" presId="urn:microsoft.com/office/officeart/2005/8/layout/bList2"/>
    <dgm:cxn modelId="{3970DAE2-FDFB-47B8-8BDE-15F5E630C27E}" type="presParOf" srcId="{91DEC9F4-57DD-4363-A42E-23A124802EEC}" destId="{34960535-2435-4109-BD8F-04458C43214F}" srcOrd="0" destOrd="0" presId="urn:microsoft.com/office/officeart/2005/8/layout/bList2"/>
    <dgm:cxn modelId="{83062CD5-8D78-4A93-83AE-B88F44B83CD6}" type="presParOf" srcId="{34960535-2435-4109-BD8F-04458C43214F}" destId="{D95A44D1-4F6A-4D5A-A9DB-9D6BE2D238EC}" srcOrd="0" destOrd="0" presId="urn:microsoft.com/office/officeart/2005/8/layout/bList2"/>
    <dgm:cxn modelId="{D635BF10-E030-4071-B6DD-5A7E267D9E73}" type="presParOf" srcId="{34960535-2435-4109-BD8F-04458C43214F}" destId="{0D81BD77-B288-4DF3-B51F-ACB80356FFF2}" srcOrd="1" destOrd="0" presId="urn:microsoft.com/office/officeart/2005/8/layout/bList2"/>
    <dgm:cxn modelId="{B0D1ABD0-C15E-466D-BDAD-2E6FED7E4B18}" type="presParOf" srcId="{34960535-2435-4109-BD8F-04458C43214F}" destId="{DFC1BCCB-4436-4820-B68B-9BEF2EC8538C}" srcOrd="2" destOrd="0" presId="urn:microsoft.com/office/officeart/2005/8/layout/bList2"/>
    <dgm:cxn modelId="{5613B092-019E-4D08-8DA4-970571F5F863}" type="presParOf" srcId="{34960535-2435-4109-BD8F-04458C43214F}" destId="{B920F3C8-EB6E-42BA-9256-091266C38A4F}" srcOrd="3" destOrd="0" presId="urn:microsoft.com/office/officeart/2005/8/layout/bList2"/>
    <dgm:cxn modelId="{CEE46CC0-8D3B-4CAD-9226-04A1807CAAAB}" type="presParOf" srcId="{91DEC9F4-57DD-4363-A42E-23A124802EEC}" destId="{B547AA87-8CD3-464C-B12A-3EFA47B7AB3F}" srcOrd="1" destOrd="0" presId="urn:microsoft.com/office/officeart/2005/8/layout/bList2"/>
    <dgm:cxn modelId="{1C987BF3-9C8C-4A1C-A297-3DBB3D257E4F}" type="presParOf" srcId="{91DEC9F4-57DD-4363-A42E-23A124802EEC}" destId="{8594FC33-54FE-410B-AC60-103730B16DAA}" srcOrd="2" destOrd="0" presId="urn:microsoft.com/office/officeart/2005/8/layout/bList2"/>
    <dgm:cxn modelId="{E75ADDCB-FAC6-4AA9-A7DC-39E67B625082}" type="presParOf" srcId="{8594FC33-54FE-410B-AC60-103730B16DAA}" destId="{2C297AE8-E093-4853-8A76-E5C8DEC769EE}" srcOrd="0" destOrd="0" presId="urn:microsoft.com/office/officeart/2005/8/layout/bList2"/>
    <dgm:cxn modelId="{1F38E7CB-E1F0-4817-80A9-6A66E2C6C1DA}" type="presParOf" srcId="{8594FC33-54FE-410B-AC60-103730B16DAA}" destId="{E6CBBF40-18D3-407B-BF6C-A69FB5AD7506}" srcOrd="1" destOrd="0" presId="urn:microsoft.com/office/officeart/2005/8/layout/bList2"/>
    <dgm:cxn modelId="{A08C271F-F52D-43A9-87A4-C3792518B905}" type="presParOf" srcId="{8594FC33-54FE-410B-AC60-103730B16DAA}" destId="{A6B193F9-5BB4-484C-85FB-DB09A80C9A56}" srcOrd="2" destOrd="0" presId="urn:microsoft.com/office/officeart/2005/8/layout/bList2"/>
    <dgm:cxn modelId="{EEA784FB-9536-42F8-BBA8-6A6980357F0A}" type="presParOf" srcId="{8594FC33-54FE-410B-AC60-103730B16DAA}" destId="{A4A56FE1-5795-4BF5-90D2-227415A07AB9}" srcOrd="3" destOrd="0" presId="urn:microsoft.com/office/officeart/2005/8/layout/bList2"/>
    <dgm:cxn modelId="{D07C7477-4F5F-48C6-8336-AF98EAD8DB59}" type="presParOf" srcId="{91DEC9F4-57DD-4363-A42E-23A124802EEC}" destId="{493360E5-1912-45A2-8008-A50C44F50CAB}" srcOrd="3" destOrd="0" presId="urn:microsoft.com/office/officeart/2005/8/layout/bList2"/>
    <dgm:cxn modelId="{5127D409-B7A1-435C-99E6-3841D814EFAF}" type="presParOf" srcId="{91DEC9F4-57DD-4363-A42E-23A124802EEC}" destId="{75147F17-0808-4311-8AC1-35B8726D6992}" srcOrd="4" destOrd="0" presId="urn:microsoft.com/office/officeart/2005/8/layout/bList2"/>
    <dgm:cxn modelId="{32F34F14-AECA-4B04-9315-D4E826DA84BA}" type="presParOf" srcId="{75147F17-0808-4311-8AC1-35B8726D6992}" destId="{E5C7A298-EDB5-49A9-A458-168F96E65636}" srcOrd="0" destOrd="0" presId="urn:microsoft.com/office/officeart/2005/8/layout/bList2"/>
    <dgm:cxn modelId="{A096720C-E7A1-4389-9205-CDE5444AF51B}" type="presParOf" srcId="{75147F17-0808-4311-8AC1-35B8726D6992}" destId="{798BDA79-C6AF-4986-B3F9-B9298C93A16C}" srcOrd="1" destOrd="0" presId="urn:microsoft.com/office/officeart/2005/8/layout/bList2"/>
    <dgm:cxn modelId="{921D09FE-9BE6-4494-BDF8-C5BEC42C4836}" type="presParOf" srcId="{75147F17-0808-4311-8AC1-35B8726D6992}" destId="{01DE0CCE-AD28-4C57-B43E-7F4F6558A12A}" srcOrd="2" destOrd="0" presId="urn:microsoft.com/office/officeart/2005/8/layout/bList2"/>
    <dgm:cxn modelId="{ABFC433C-6F24-4160-A0AB-70E0249369A2}" type="presParOf" srcId="{75147F17-0808-4311-8AC1-35B8726D6992}" destId="{BFED6A1C-E76F-4B08-AA25-534D27473E8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F5EDB0-1A47-4C46-BA6F-771FB4EE55E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4089BC8A-9A6F-45F9-A679-2A77BBF936D1}">
      <dgm:prSet/>
      <dgm:spPr/>
      <dgm:t>
        <a:bodyPr/>
        <a:lstStyle/>
        <a:p>
          <a:r>
            <a:rPr lang="en-AU" dirty="0"/>
            <a:t>Site Senior Executive</a:t>
          </a:r>
        </a:p>
      </dgm:t>
    </dgm:pt>
    <dgm:pt modelId="{A3692E01-E67E-49BC-BEF4-8C513DE9D379}" type="parTrans" cxnId="{67FA7079-794B-4138-BAD5-BEC2C9A3EF8D}">
      <dgm:prSet/>
      <dgm:spPr/>
      <dgm:t>
        <a:bodyPr/>
        <a:lstStyle/>
        <a:p>
          <a:endParaRPr lang="en-AU"/>
        </a:p>
      </dgm:t>
    </dgm:pt>
    <dgm:pt modelId="{AC377F9E-833B-48E0-AFAB-9CC472879351}" type="sibTrans" cxnId="{67FA7079-794B-4138-BAD5-BEC2C9A3EF8D}">
      <dgm:prSet/>
      <dgm:spPr/>
      <dgm:t>
        <a:bodyPr/>
        <a:lstStyle/>
        <a:p>
          <a:endParaRPr lang="en-AU"/>
        </a:p>
      </dgm:t>
    </dgm:pt>
    <dgm:pt modelId="{8EE9F1CE-5828-4C26-8BCA-8AC826BA5F42}">
      <dgm:prSet/>
      <dgm:spPr/>
      <dgm:t>
        <a:bodyPr/>
        <a:lstStyle/>
        <a:p>
          <a:r>
            <a:rPr lang="en-AU" dirty="0"/>
            <a:t>UMM /Geo techs</a:t>
          </a:r>
        </a:p>
      </dgm:t>
    </dgm:pt>
    <dgm:pt modelId="{AB43C8B3-A64C-4D3B-8E37-008829484C15}" type="parTrans" cxnId="{FADB6A59-9536-47A2-9992-D66535AC0F8A}">
      <dgm:prSet/>
      <dgm:spPr/>
      <dgm:t>
        <a:bodyPr/>
        <a:lstStyle/>
        <a:p>
          <a:endParaRPr lang="en-AU"/>
        </a:p>
      </dgm:t>
    </dgm:pt>
    <dgm:pt modelId="{E146141B-538D-412F-98BC-67D04ADE738E}" type="sibTrans" cxnId="{FADB6A59-9536-47A2-9992-D66535AC0F8A}">
      <dgm:prSet/>
      <dgm:spPr/>
      <dgm:t>
        <a:bodyPr/>
        <a:lstStyle/>
        <a:p>
          <a:endParaRPr lang="en-AU"/>
        </a:p>
      </dgm:t>
    </dgm:pt>
    <dgm:pt modelId="{96ACF7C7-CEAB-4DAE-985A-2391699F1B2B}">
      <dgm:prSet/>
      <dgm:spPr/>
      <dgm:t>
        <a:bodyPr/>
        <a:lstStyle/>
        <a:p>
          <a:r>
            <a:rPr lang="en-AU" dirty="0"/>
            <a:t>Coal Mine Workers</a:t>
          </a:r>
        </a:p>
      </dgm:t>
    </dgm:pt>
    <dgm:pt modelId="{44CB7F84-50BF-4479-888C-C7082287A1A4}" type="parTrans" cxnId="{6E848A79-3363-434A-B184-9F3A11AA652E}">
      <dgm:prSet/>
      <dgm:spPr/>
      <dgm:t>
        <a:bodyPr/>
        <a:lstStyle/>
        <a:p>
          <a:endParaRPr lang="en-AU"/>
        </a:p>
      </dgm:t>
    </dgm:pt>
    <dgm:pt modelId="{CB619F9D-69D5-4C97-B21F-C51D276A1AF9}" type="sibTrans" cxnId="{6E848A79-3363-434A-B184-9F3A11AA652E}">
      <dgm:prSet/>
      <dgm:spPr/>
      <dgm:t>
        <a:bodyPr/>
        <a:lstStyle/>
        <a:p>
          <a:endParaRPr lang="en-AU"/>
        </a:p>
      </dgm:t>
    </dgm:pt>
    <dgm:pt modelId="{3FB4AE3E-E952-44BA-B42A-618881F6D8E7}">
      <dgm:prSet custT="1"/>
      <dgm:spPr/>
      <dgm:t>
        <a:bodyPr/>
        <a:lstStyle/>
        <a:p>
          <a:endParaRPr lang="en-AU" sz="2000" dirty="0"/>
        </a:p>
      </dgm:t>
    </dgm:pt>
    <dgm:pt modelId="{55BB5FE3-CA19-4313-BDFE-CDF3A8B341A3}" type="parTrans" cxnId="{597227ED-9DF8-463B-B0F8-FAF00A06429D}">
      <dgm:prSet/>
      <dgm:spPr/>
      <dgm:t>
        <a:bodyPr/>
        <a:lstStyle/>
        <a:p>
          <a:endParaRPr lang="en-AU"/>
        </a:p>
      </dgm:t>
    </dgm:pt>
    <dgm:pt modelId="{059E6957-A342-4EFA-BB5F-AB0686ED8F3C}" type="sibTrans" cxnId="{597227ED-9DF8-463B-B0F8-FAF00A06429D}">
      <dgm:prSet/>
      <dgm:spPr/>
      <dgm:t>
        <a:bodyPr/>
        <a:lstStyle/>
        <a:p>
          <a:endParaRPr lang="en-AU"/>
        </a:p>
      </dgm:t>
    </dgm:pt>
    <dgm:pt modelId="{498E38EE-092E-40A1-8821-52450917EA3D}">
      <dgm:prSet custT="1"/>
      <dgm:spPr/>
      <dgm:t>
        <a:bodyPr/>
        <a:lstStyle/>
        <a:p>
          <a:r>
            <a:rPr lang="en-AU" sz="2000" dirty="0"/>
            <a:t>Ensure the SHMS provides for effective change management process.</a:t>
          </a:r>
        </a:p>
      </dgm:t>
    </dgm:pt>
    <dgm:pt modelId="{A2F2FCDA-E8CD-44F9-A333-6A6CA9586431}" type="parTrans" cxnId="{51FB55A6-A64C-4F1B-B36A-BCBCF2B4A648}">
      <dgm:prSet/>
      <dgm:spPr/>
      <dgm:t>
        <a:bodyPr/>
        <a:lstStyle/>
        <a:p>
          <a:endParaRPr lang="en-AU"/>
        </a:p>
      </dgm:t>
    </dgm:pt>
    <dgm:pt modelId="{B67EB21E-1F19-4DFB-9EBB-C0342EBB3E84}" type="sibTrans" cxnId="{51FB55A6-A64C-4F1B-B36A-BCBCF2B4A648}">
      <dgm:prSet/>
      <dgm:spPr/>
      <dgm:t>
        <a:bodyPr/>
        <a:lstStyle/>
        <a:p>
          <a:endParaRPr lang="en-AU"/>
        </a:p>
      </dgm:t>
    </dgm:pt>
    <dgm:pt modelId="{B53C50D1-76BE-48BE-B92F-C8FA906ADD7E}">
      <dgm:prSet custT="1"/>
      <dgm:spPr/>
      <dgm:t>
        <a:bodyPr/>
        <a:lstStyle/>
        <a:p>
          <a:endParaRPr lang="en-AU" sz="2000" dirty="0"/>
        </a:p>
      </dgm:t>
    </dgm:pt>
    <dgm:pt modelId="{678BC17B-5728-46A4-85C8-7386ECFC04CA}" type="parTrans" cxnId="{24315093-CA3A-427A-8533-D7B01A32BCC8}">
      <dgm:prSet/>
      <dgm:spPr/>
      <dgm:t>
        <a:bodyPr/>
        <a:lstStyle/>
        <a:p>
          <a:endParaRPr lang="en-AU"/>
        </a:p>
      </dgm:t>
    </dgm:pt>
    <dgm:pt modelId="{E135165B-C883-4A76-A4CA-ECA44B1A1B8A}" type="sibTrans" cxnId="{24315093-CA3A-427A-8533-D7B01A32BCC8}">
      <dgm:prSet/>
      <dgm:spPr/>
      <dgm:t>
        <a:bodyPr/>
        <a:lstStyle/>
        <a:p>
          <a:endParaRPr lang="en-AU"/>
        </a:p>
      </dgm:t>
    </dgm:pt>
    <dgm:pt modelId="{A8DCF4B6-91DF-4E24-9D54-F40DDA2D3DD4}">
      <dgm:prSet custT="1"/>
      <dgm:spPr/>
      <dgm:t>
        <a:bodyPr/>
        <a:lstStyle/>
        <a:p>
          <a:r>
            <a:rPr lang="en-AU" sz="2000" dirty="0">
              <a:solidFill>
                <a:schemeClr val="tx1"/>
              </a:solidFill>
            </a:rPr>
            <a:t>Observe no go zones.</a:t>
          </a:r>
        </a:p>
      </dgm:t>
    </dgm:pt>
    <dgm:pt modelId="{178D1C89-D06C-4E2C-A4ED-0580AF48FDE5}" type="parTrans" cxnId="{EDFF2AA3-AD7B-4491-8CB0-904BCBA90616}">
      <dgm:prSet/>
      <dgm:spPr/>
      <dgm:t>
        <a:bodyPr/>
        <a:lstStyle/>
        <a:p>
          <a:endParaRPr lang="en-AU"/>
        </a:p>
      </dgm:t>
    </dgm:pt>
    <dgm:pt modelId="{C34EA5EC-2F91-404F-BC60-8AA452AD462C}" type="sibTrans" cxnId="{EDFF2AA3-AD7B-4491-8CB0-904BCBA90616}">
      <dgm:prSet/>
      <dgm:spPr/>
      <dgm:t>
        <a:bodyPr/>
        <a:lstStyle/>
        <a:p>
          <a:endParaRPr lang="en-AU"/>
        </a:p>
      </dgm:t>
    </dgm:pt>
    <dgm:pt modelId="{D4EA22F0-7582-4414-96AB-AFFCB04CCF6F}">
      <dgm:prSet custT="1"/>
      <dgm:spPr/>
      <dgm:t>
        <a:bodyPr/>
        <a:lstStyle/>
        <a:p>
          <a:r>
            <a:rPr lang="en-AU" sz="2000" dirty="0"/>
            <a:t>Ensure mining sequence plan accounts for the design and configuration of the continuous miner.</a:t>
          </a:r>
        </a:p>
      </dgm:t>
    </dgm:pt>
    <dgm:pt modelId="{61432153-DBD9-4D88-9CBC-D8DD9E767A0B}" type="parTrans" cxnId="{672B8021-DE63-4C77-8549-C14F276F5D4E}">
      <dgm:prSet/>
      <dgm:spPr/>
      <dgm:t>
        <a:bodyPr/>
        <a:lstStyle/>
        <a:p>
          <a:endParaRPr lang="en-AU"/>
        </a:p>
      </dgm:t>
    </dgm:pt>
    <dgm:pt modelId="{39E0F16E-1A39-43B3-BCC3-5AF700832A23}" type="sibTrans" cxnId="{672B8021-DE63-4C77-8549-C14F276F5D4E}">
      <dgm:prSet/>
      <dgm:spPr/>
      <dgm:t>
        <a:bodyPr/>
        <a:lstStyle/>
        <a:p>
          <a:endParaRPr lang="en-AU"/>
        </a:p>
      </dgm:t>
    </dgm:pt>
    <dgm:pt modelId="{5240BAF1-4669-4767-8C89-C915BC04B5B1}">
      <dgm:prSet custT="1"/>
      <dgm:spPr/>
      <dgm:t>
        <a:bodyPr/>
        <a:lstStyle/>
        <a:p>
          <a:endParaRPr lang="en-AU" sz="2000" dirty="0">
            <a:solidFill>
              <a:schemeClr val="tx1"/>
            </a:solidFill>
          </a:endParaRPr>
        </a:p>
      </dgm:t>
    </dgm:pt>
    <dgm:pt modelId="{23D2B1AD-108F-477E-B2A2-78BF1B06A46B}" type="parTrans" cxnId="{5B63EA56-B9CE-409B-A28B-336660C2507A}">
      <dgm:prSet/>
      <dgm:spPr/>
      <dgm:t>
        <a:bodyPr/>
        <a:lstStyle/>
        <a:p>
          <a:endParaRPr lang="en-AU"/>
        </a:p>
      </dgm:t>
    </dgm:pt>
    <dgm:pt modelId="{294E9B4F-6AB5-4DB6-B87F-5B7CFBFE0BE5}" type="sibTrans" cxnId="{5B63EA56-B9CE-409B-A28B-336660C2507A}">
      <dgm:prSet/>
      <dgm:spPr/>
      <dgm:t>
        <a:bodyPr/>
        <a:lstStyle/>
        <a:p>
          <a:endParaRPr lang="en-AU"/>
        </a:p>
      </dgm:t>
    </dgm:pt>
    <dgm:pt modelId="{44296EC9-B3A9-42EA-9C8B-F720DAA996B3}">
      <dgm:prSet custT="1"/>
      <dgm:spPr/>
      <dgm:t>
        <a:bodyPr/>
        <a:lstStyle/>
        <a:p>
          <a:r>
            <a:rPr lang="en-AU" sz="2000" dirty="0">
              <a:solidFill>
                <a:schemeClr val="tx1"/>
              </a:solidFill>
            </a:rPr>
            <a:t>Remain vigilant and alert. More CMW are killed due to strata related incidents than any other hazard.</a:t>
          </a:r>
        </a:p>
      </dgm:t>
    </dgm:pt>
    <dgm:pt modelId="{08912449-3D5D-4F01-BBD1-BC6AD719C6D9}" type="parTrans" cxnId="{EC6449D9-1EC1-4C94-B1D8-E4FBB9A2AE52}">
      <dgm:prSet/>
      <dgm:spPr/>
      <dgm:t>
        <a:bodyPr/>
        <a:lstStyle/>
        <a:p>
          <a:endParaRPr lang="en-AU"/>
        </a:p>
      </dgm:t>
    </dgm:pt>
    <dgm:pt modelId="{3582A648-A537-457B-937F-D2B313D817E4}" type="sibTrans" cxnId="{EC6449D9-1EC1-4C94-B1D8-E4FBB9A2AE52}">
      <dgm:prSet/>
      <dgm:spPr/>
      <dgm:t>
        <a:bodyPr/>
        <a:lstStyle/>
        <a:p>
          <a:endParaRPr lang="en-AU"/>
        </a:p>
      </dgm:t>
    </dgm:pt>
    <dgm:pt modelId="{57EA748B-7570-45B4-B0BF-16A155DA5CBE}">
      <dgm:prSet custT="1"/>
      <dgm:spPr/>
      <dgm:t>
        <a:bodyPr/>
        <a:lstStyle/>
        <a:p>
          <a:r>
            <a:rPr lang="en-AU" sz="2000" dirty="0"/>
            <a:t>Consider support requirements for </a:t>
          </a:r>
          <a:r>
            <a:rPr lang="en-AU" sz="2000" dirty="0" err="1"/>
            <a:t>canches</a:t>
          </a:r>
          <a:r>
            <a:rPr lang="en-AU" sz="2000" dirty="0"/>
            <a:t>, fenders and </a:t>
          </a:r>
          <a:r>
            <a:rPr lang="en-AU" sz="2000" dirty="0" err="1"/>
            <a:t>drivages</a:t>
          </a:r>
          <a:r>
            <a:rPr lang="en-AU" sz="2000" dirty="0"/>
            <a:t> that are not considered normal operations.</a:t>
          </a:r>
        </a:p>
      </dgm:t>
    </dgm:pt>
    <dgm:pt modelId="{8BE464BE-6385-486B-816F-645B6B054908}" type="parTrans" cxnId="{E749AB6F-E742-4FA5-BBB2-D5B1C130D473}">
      <dgm:prSet/>
      <dgm:spPr/>
    </dgm:pt>
    <dgm:pt modelId="{38700FB6-54B8-41EA-9EA7-44ACA20E9822}" type="sibTrans" cxnId="{E749AB6F-E742-4FA5-BBB2-D5B1C130D473}">
      <dgm:prSet/>
      <dgm:spPr/>
    </dgm:pt>
    <dgm:pt modelId="{11792741-A685-4EDF-B3D0-B84AF85430F7}">
      <dgm:prSet custT="1"/>
      <dgm:spPr/>
      <dgm:t>
        <a:bodyPr/>
        <a:lstStyle/>
        <a:p>
          <a:r>
            <a:rPr lang="en-AU" sz="2000" dirty="0"/>
            <a:t>Ensure changes to mine sequencing and mine layout are subject to the change management process.</a:t>
          </a:r>
        </a:p>
      </dgm:t>
    </dgm:pt>
    <dgm:pt modelId="{31153CCF-8C89-418D-9666-6EAAC7937B2A}" type="parTrans" cxnId="{89AE8768-9112-423C-A723-96CB644F0CB9}">
      <dgm:prSet/>
      <dgm:spPr/>
    </dgm:pt>
    <dgm:pt modelId="{0586E5CA-541E-49B6-8A20-FA92E94DBA37}" type="sibTrans" cxnId="{89AE8768-9112-423C-A723-96CB644F0CB9}">
      <dgm:prSet/>
      <dgm:spPr/>
    </dgm:pt>
    <dgm:pt modelId="{E0E9E192-90A7-445C-AECB-2FCB596B48E6}">
      <dgm:prSet custT="1"/>
      <dgm:spPr/>
      <dgm:t>
        <a:bodyPr/>
        <a:lstStyle/>
        <a:p>
          <a:r>
            <a:rPr lang="en-AU" sz="2000" dirty="0">
              <a:solidFill>
                <a:schemeClr val="tx1"/>
              </a:solidFill>
            </a:rPr>
            <a:t>Participate in the risk management process.</a:t>
          </a:r>
        </a:p>
      </dgm:t>
    </dgm:pt>
    <dgm:pt modelId="{07B6549D-4396-43A4-A0C3-7A7F97D27D31}" type="parTrans" cxnId="{A7FB95B9-72F6-44DE-A908-8E89980B5D1A}">
      <dgm:prSet/>
      <dgm:spPr/>
    </dgm:pt>
    <dgm:pt modelId="{F3B7273A-796B-49A2-9D45-7AA45860FF68}" type="sibTrans" cxnId="{A7FB95B9-72F6-44DE-A908-8E89980B5D1A}">
      <dgm:prSet/>
      <dgm:spPr/>
    </dgm:pt>
    <dgm:pt modelId="{91DEC9F4-57DD-4363-A42E-23A124802EEC}" type="pres">
      <dgm:prSet presAssocID="{5AF5EDB0-1A47-4C46-BA6F-771FB4EE55ED}" presName="diagram" presStyleCnt="0">
        <dgm:presLayoutVars>
          <dgm:dir/>
          <dgm:animLvl val="lvl"/>
          <dgm:resizeHandles val="exact"/>
        </dgm:presLayoutVars>
      </dgm:prSet>
      <dgm:spPr/>
    </dgm:pt>
    <dgm:pt modelId="{34960535-2435-4109-BD8F-04458C43214F}" type="pres">
      <dgm:prSet presAssocID="{4089BC8A-9A6F-45F9-A679-2A77BBF936D1}" presName="compNode" presStyleCnt="0"/>
      <dgm:spPr/>
    </dgm:pt>
    <dgm:pt modelId="{D95A44D1-4F6A-4D5A-A9DB-9D6BE2D238EC}" type="pres">
      <dgm:prSet presAssocID="{4089BC8A-9A6F-45F9-A679-2A77BBF936D1}" presName="childRect" presStyleLbl="bgAcc1" presStyleIdx="0" presStyleCnt="3" custScaleY="152851" custLinFactNeighborX="-289" custLinFactNeighborY="-7042">
        <dgm:presLayoutVars>
          <dgm:bulletEnabled val="1"/>
        </dgm:presLayoutVars>
      </dgm:prSet>
      <dgm:spPr/>
    </dgm:pt>
    <dgm:pt modelId="{0D81BD77-B288-4DF3-B51F-ACB80356FFF2}" type="pres">
      <dgm:prSet presAssocID="{4089BC8A-9A6F-45F9-A679-2A77BBF936D1}" presName="parentText" presStyleLbl="node1" presStyleIdx="0" presStyleCnt="0">
        <dgm:presLayoutVars>
          <dgm:chMax val="0"/>
          <dgm:bulletEnabled val="1"/>
        </dgm:presLayoutVars>
      </dgm:prSet>
      <dgm:spPr/>
    </dgm:pt>
    <dgm:pt modelId="{DFC1BCCB-4436-4820-B68B-9BEF2EC8538C}" type="pres">
      <dgm:prSet presAssocID="{4089BC8A-9A6F-45F9-A679-2A77BBF936D1}" presName="parentRect" presStyleLbl="alignNode1" presStyleIdx="0" presStyleCnt="3" custLinFactNeighborX="-232" custLinFactNeighborY="33982"/>
      <dgm:spPr/>
    </dgm:pt>
    <dgm:pt modelId="{B920F3C8-EB6E-42BA-9256-091266C38A4F}" type="pres">
      <dgm:prSet presAssocID="{4089BC8A-9A6F-45F9-A679-2A77BBF936D1}" presName="adorn" presStyleLbl="fgAccFollowNode1" presStyleIdx="0" presStyleCnt="3" custLinFactNeighborX="-13619" custLinFactNeighborY="729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B547AA87-8CD3-464C-B12A-3EFA47B7AB3F}" type="pres">
      <dgm:prSet presAssocID="{AC377F9E-833B-48E0-AFAB-9CC472879351}" presName="sibTrans" presStyleLbl="sibTrans2D1" presStyleIdx="0" presStyleCnt="0"/>
      <dgm:spPr/>
    </dgm:pt>
    <dgm:pt modelId="{8594FC33-54FE-410B-AC60-103730B16DAA}" type="pres">
      <dgm:prSet presAssocID="{8EE9F1CE-5828-4C26-8BCA-8AC826BA5F42}" presName="compNode" presStyleCnt="0"/>
      <dgm:spPr/>
    </dgm:pt>
    <dgm:pt modelId="{2C297AE8-E093-4853-8A76-E5C8DEC769EE}" type="pres">
      <dgm:prSet presAssocID="{8EE9F1CE-5828-4C26-8BCA-8AC826BA5F42}" presName="childRect" presStyleLbl="bgAcc1" presStyleIdx="1" presStyleCnt="3" custScaleY="143407" custLinFactNeighborX="-1398" custLinFactNeighborY="-6096">
        <dgm:presLayoutVars>
          <dgm:bulletEnabled val="1"/>
        </dgm:presLayoutVars>
      </dgm:prSet>
      <dgm:spPr/>
    </dgm:pt>
    <dgm:pt modelId="{E6CBBF40-18D3-407B-BF6C-A69FB5AD7506}" type="pres">
      <dgm:prSet presAssocID="{8EE9F1CE-5828-4C26-8BCA-8AC826BA5F42}" presName="parentText" presStyleLbl="node1" presStyleIdx="0" presStyleCnt="0">
        <dgm:presLayoutVars>
          <dgm:chMax val="0"/>
          <dgm:bulletEnabled val="1"/>
        </dgm:presLayoutVars>
      </dgm:prSet>
      <dgm:spPr/>
    </dgm:pt>
    <dgm:pt modelId="{A6B193F9-5BB4-484C-85FB-DB09A80C9A56}" type="pres">
      <dgm:prSet presAssocID="{8EE9F1CE-5828-4C26-8BCA-8AC826BA5F42}" presName="parentRect" presStyleLbl="alignNode1" presStyleIdx="1" presStyleCnt="3" custLinFactNeighborX="-864" custLinFactNeighborY="39231"/>
      <dgm:spPr/>
    </dgm:pt>
    <dgm:pt modelId="{A4A56FE1-5795-4BF5-90D2-227415A07AB9}" type="pres">
      <dgm:prSet presAssocID="{8EE9F1CE-5828-4C26-8BCA-8AC826BA5F42}" presName="adorn" presStyleLbl="fgAccFollowNode1" presStyleIdx="1" presStyleCnt="3" custLinFactNeighborX="-22256" custLinFactNeighborY="2134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493360E5-1912-45A2-8008-A50C44F50CAB}" type="pres">
      <dgm:prSet presAssocID="{E146141B-538D-412F-98BC-67D04ADE738E}" presName="sibTrans" presStyleLbl="sibTrans2D1" presStyleIdx="0" presStyleCnt="0"/>
      <dgm:spPr/>
    </dgm:pt>
    <dgm:pt modelId="{75147F17-0808-4311-8AC1-35B8726D6992}" type="pres">
      <dgm:prSet presAssocID="{96ACF7C7-CEAB-4DAE-985A-2391699F1B2B}" presName="compNode" presStyleCnt="0"/>
      <dgm:spPr/>
    </dgm:pt>
    <dgm:pt modelId="{E5C7A298-EDB5-49A9-A458-168F96E65636}" type="pres">
      <dgm:prSet presAssocID="{96ACF7C7-CEAB-4DAE-985A-2391699F1B2B}" presName="childRect" presStyleLbl="bgAcc1" presStyleIdx="2" presStyleCnt="3" custScaleX="101891" custScaleY="143065" custLinFactNeighborX="-2055" custLinFactNeighborY="-5054">
        <dgm:presLayoutVars>
          <dgm:bulletEnabled val="1"/>
        </dgm:presLayoutVars>
      </dgm:prSet>
      <dgm:spPr/>
    </dgm:pt>
    <dgm:pt modelId="{798BDA79-C6AF-4986-B3F9-B9298C93A16C}" type="pres">
      <dgm:prSet presAssocID="{96ACF7C7-CEAB-4DAE-985A-2391699F1B2B}" presName="parentText" presStyleLbl="node1" presStyleIdx="0" presStyleCnt="0">
        <dgm:presLayoutVars>
          <dgm:chMax val="0"/>
          <dgm:bulletEnabled val="1"/>
        </dgm:presLayoutVars>
      </dgm:prSet>
      <dgm:spPr/>
    </dgm:pt>
    <dgm:pt modelId="{01DE0CCE-AD28-4C57-B43E-7F4F6558A12A}" type="pres">
      <dgm:prSet presAssocID="{96ACF7C7-CEAB-4DAE-985A-2391699F1B2B}" presName="parentRect" presStyleLbl="alignNode1" presStyleIdx="2" presStyleCnt="3" custLinFactNeighborX="-3734" custLinFactNeighborY="34149"/>
      <dgm:spPr/>
    </dgm:pt>
    <dgm:pt modelId="{BFED6A1C-E76F-4B08-AA25-534D27473E83}" type="pres">
      <dgm:prSet presAssocID="{96ACF7C7-CEAB-4DAE-985A-2391699F1B2B}" presName="adorn" presStyleLbl="fgAccFollowNode1" presStyleIdx="2" presStyleCnt="3" custLinFactNeighborX="-29575" custLinFactNeighborY="85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B3AF0404-2A99-4C76-A66A-F6EDD5F78287}" type="presOf" srcId="{D4EA22F0-7582-4414-96AB-AFFCB04CCF6F}" destId="{D95A44D1-4F6A-4D5A-A9DB-9D6BE2D238EC}" srcOrd="0" destOrd="2" presId="urn:microsoft.com/office/officeart/2005/8/layout/bList2"/>
    <dgm:cxn modelId="{5459260F-2A63-4043-A078-AAD01E055F6A}" type="presOf" srcId="{4089BC8A-9A6F-45F9-A679-2A77BBF936D1}" destId="{DFC1BCCB-4436-4820-B68B-9BEF2EC8538C}" srcOrd="1" destOrd="0" presId="urn:microsoft.com/office/officeart/2005/8/layout/bList2"/>
    <dgm:cxn modelId="{AECEEC14-0801-447B-B603-C1BDAAE47E53}" type="presOf" srcId="{96ACF7C7-CEAB-4DAE-985A-2391699F1B2B}" destId="{01DE0CCE-AD28-4C57-B43E-7F4F6558A12A}" srcOrd="1" destOrd="0" presId="urn:microsoft.com/office/officeart/2005/8/layout/bList2"/>
    <dgm:cxn modelId="{49E97F16-D043-48C0-94A1-E5BBC2C5BA05}" type="presOf" srcId="{498E38EE-092E-40A1-8821-52450917EA3D}" destId="{D95A44D1-4F6A-4D5A-A9DB-9D6BE2D238EC}" srcOrd="0" destOrd="0" presId="urn:microsoft.com/office/officeart/2005/8/layout/bList2"/>
    <dgm:cxn modelId="{672B8021-DE63-4C77-8549-C14F276F5D4E}" srcId="{4089BC8A-9A6F-45F9-A679-2A77BBF936D1}" destId="{D4EA22F0-7582-4414-96AB-AFFCB04CCF6F}" srcOrd="2" destOrd="0" parTransId="{61432153-DBD9-4D88-9CBC-D8DD9E767A0B}" sibTransId="{39E0F16E-1A39-43B3-BCC3-5AF700832A23}"/>
    <dgm:cxn modelId="{63DC0C26-07A9-4969-B7CF-427C055CE449}" type="presOf" srcId="{96ACF7C7-CEAB-4DAE-985A-2391699F1B2B}" destId="{798BDA79-C6AF-4986-B3F9-B9298C93A16C}" srcOrd="0" destOrd="0" presId="urn:microsoft.com/office/officeart/2005/8/layout/bList2"/>
    <dgm:cxn modelId="{363B392C-09A1-42F0-906C-E3ED94E213E5}" type="presOf" srcId="{4089BC8A-9A6F-45F9-A679-2A77BBF936D1}" destId="{0D81BD77-B288-4DF3-B51F-ACB80356FFF2}" srcOrd="0" destOrd="0" presId="urn:microsoft.com/office/officeart/2005/8/layout/bList2"/>
    <dgm:cxn modelId="{D1192234-6C03-48F5-A112-D35572C32CEA}" type="presOf" srcId="{AC377F9E-833B-48E0-AFAB-9CC472879351}" destId="{B547AA87-8CD3-464C-B12A-3EFA47B7AB3F}" srcOrd="0" destOrd="0" presId="urn:microsoft.com/office/officeart/2005/8/layout/bList2"/>
    <dgm:cxn modelId="{9D7B2136-1505-4B20-9313-B4155BB6A98F}" type="presOf" srcId="{B53C50D1-76BE-48BE-B92F-C8FA906ADD7E}" destId="{D95A44D1-4F6A-4D5A-A9DB-9D6BE2D238EC}" srcOrd="0" destOrd="3" presId="urn:microsoft.com/office/officeart/2005/8/layout/bList2"/>
    <dgm:cxn modelId="{89AE8768-9112-423C-A723-96CB644F0CB9}" srcId="{4089BC8A-9A6F-45F9-A679-2A77BBF936D1}" destId="{11792741-A685-4EDF-B3D0-B84AF85430F7}" srcOrd="1" destOrd="0" parTransId="{31153CCF-8C89-418D-9666-6EAAC7937B2A}" sibTransId="{0586E5CA-541E-49B6-8A20-FA92E94DBA37}"/>
    <dgm:cxn modelId="{90CB2E6C-CB53-46EB-BC9F-E28FDFB10776}" type="presOf" srcId="{5240BAF1-4669-4767-8C89-C915BC04B5B1}" destId="{E5C7A298-EDB5-49A9-A458-168F96E65636}" srcOrd="0" destOrd="3" presId="urn:microsoft.com/office/officeart/2005/8/layout/bList2"/>
    <dgm:cxn modelId="{C427EA6E-6E7D-4868-A524-A9947251215A}" type="presOf" srcId="{E0E9E192-90A7-445C-AECB-2FCB596B48E6}" destId="{E5C7A298-EDB5-49A9-A458-168F96E65636}" srcOrd="0" destOrd="0" presId="urn:microsoft.com/office/officeart/2005/8/layout/bList2"/>
    <dgm:cxn modelId="{E749AB6F-E742-4FA5-BBB2-D5B1C130D473}" srcId="{8EE9F1CE-5828-4C26-8BCA-8AC826BA5F42}" destId="{57EA748B-7570-45B4-B0BF-16A155DA5CBE}" srcOrd="0" destOrd="0" parTransId="{8BE464BE-6385-486B-816F-645B6B054908}" sibTransId="{38700FB6-54B8-41EA-9EA7-44ACA20E9822}"/>
    <dgm:cxn modelId="{48420570-2F4E-4A47-B85B-494A4609937B}" type="presOf" srcId="{8EE9F1CE-5828-4C26-8BCA-8AC826BA5F42}" destId="{A6B193F9-5BB4-484C-85FB-DB09A80C9A56}" srcOrd="1" destOrd="0" presId="urn:microsoft.com/office/officeart/2005/8/layout/bList2"/>
    <dgm:cxn modelId="{0963E176-EDBE-466F-A647-D23ACDD7E545}" type="presOf" srcId="{A8DCF4B6-91DF-4E24-9D54-F40DDA2D3DD4}" destId="{E5C7A298-EDB5-49A9-A458-168F96E65636}" srcOrd="0" destOrd="1" presId="urn:microsoft.com/office/officeart/2005/8/layout/bList2"/>
    <dgm:cxn modelId="{5B63EA56-B9CE-409B-A28B-336660C2507A}" srcId="{96ACF7C7-CEAB-4DAE-985A-2391699F1B2B}" destId="{5240BAF1-4669-4767-8C89-C915BC04B5B1}" srcOrd="3" destOrd="0" parTransId="{23D2B1AD-108F-477E-B2A2-78BF1B06A46B}" sibTransId="{294E9B4F-6AB5-4DB6-B87F-5B7CFBFE0BE5}"/>
    <dgm:cxn modelId="{FADB6A59-9536-47A2-9992-D66535AC0F8A}" srcId="{5AF5EDB0-1A47-4C46-BA6F-771FB4EE55ED}" destId="{8EE9F1CE-5828-4C26-8BCA-8AC826BA5F42}" srcOrd="1" destOrd="0" parTransId="{AB43C8B3-A64C-4D3B-8E37-008829484C15}" sibTransId="{E146141B-538D-412F-98BC-67D04ADE738E}"/>
    <dgm:cxn modelId="{67FA7079-794B-4138-BAD5-BEC2C9A3EF8D}" srcId="{5AF5EDB0-1A47-4C46-BA6F-771FB4EE55ED}" destId="{4089BC8A-9A6F-45F9-A679-2A77BBF936D1}" srcOrd="0" destOrd="0" parTransId="{A3692E01-E67E-49BC-BEF4-8C513DE9D379}" sibTransId="{AC377F9E-833B-48E0-AFAB-9CC472879351}"/>
    <dgm:cxn modelId="{6E848A79-3363-434A-B184-9F3A11AA652E}" srcId="{5AF5EDB0-1A47-4C46-BA6F-771FB4EE55ED}" destId="{96ACF7C7-CEAB-4DAE-985A-2391699F1B2B}" srcOrd="2" destOrd="0" parTransId="{44CB7F84-50BF-4479-888C-C7082287A1A4}" sibTransId="{CB619F9D-69D5-4C97-B21F-C51D276A1AF9}"/>
    <dgm:cxn modelId="{FE067F85-755D-4A47-97E6-E2070E32FB23}" type="presOf" srcId="{8EE9F1CE-5828-4C26-8BCA-8AC826BA5F42}" destId="{E6CBBF40-18D3-407B-BF6C-A69FB5AD7506}" srcOrd="0" destOrd="0" presId="urn:microsoft.com/office/officeart/2005/8/layout/bList2"/>
    <dgm:cxn modelId="{24315093-CA3A-427A-8533-D7B01A32BCC8}" srcId="{4089BC8A-9A6F-45F9-A679-2A77BBF936D1}" destId="{B53C50D1-76BE-48BE-B92F-C8FA906ADD7E}" srcOrd="3" destOrd="0" parTransId="{678BC17B-5728-46A4-85C8-7386ECFC04CA}" sibTransId="{E135165B-C883-4A76-A4CA-ECA44B1A1B8A}"/>
    <dgm:cxn modelId="{70DD069D-1896-411D-AB64-9B3796ED4BAC}" type="presOf" srcId="{11792741-A685-4EDF-B3D0-B84AF85430F7}" destId="{D95A44D1-4F6A-4D5A-A9DB-9D6BE2D238EC}" srcOrd="0" destOrd="1" presId="urn:microsoft.com/office/officeart/2005/8/layout/bList2"/>
    <dgm:cxn modelId="{CE9FF09E-CCFE-4A59-82E6-C1551BC12B28}" type="presOf" srcId="{44296EC9-B3A9-42EA-9C8B-F720DAA996B3}" destId="{E5C7A298-EDB5-49A9-A458-168F96E65636}" srcOrd="0" destOrd="2" presId="urn:microsoft.com/office/officeart/2005/8/layout/bList2"/>
    <dgm:cxn modelId="{EDFF2AA3-AD7B-4491-8CB0-904BCBA90616}" srcId="{96ACF7C7-CEAB-4DAE-985A-2391699F1B2B}" destId="{A8DCF4B6-91DF-4E24-9D54-F40DDA2D3DD4}" srcOrd="1" destOrd="0" parTransId="{178D1C89-D06C-4E2C-A4ED-0580AF48FDE5}" sibTransId="{C34EA5EC-2F91-404F-BC60-8AA452AD462C}"/>
    <dgm:cxn modelId="{51FB55A6-A64C-4F1B-B36A-BCBCF2B4A648}" srcId="{4089BC8A-9A6F-45F9-A679-2A77BBF936D1}" destId="{498E38EE-092E-40A1-8821-52450917EA3D}" srcOrd="0" destOrd="0" parTransId="{A2F2FCDA-E8CD-44F9-A333-6A6CA9586431}" sibTransId="{B67EB21E-1F19-4DFB-9EBB-C0342EBB3E84}"/>
    <dgm:cxn modelId="{020BFCB4-E6D3-48B5-94F3-9DEA4950614E}" type="presOf" srcId="{3FB4AE3E-E952-44BA-B42A-618881F6D8E7}" destId="{2C297AE8-E093-4853-8A76-E5C8DEC769EE}" srcOrd="0" destOrd="1" presId="urn:microsoft.com/office/officeart/2005/8/layout/bList2"/>
    <dgm:cxn modelId="{A7FB95B9-72F6-44DE-A908-8E89980B5D1A}" srcId="{96ACF7C7-CEAB-4DAE-985A-2391699F1B2B}" destId="{E0E9E192-90A7-445C-AECB-2FCB596B48E6}" srcOrd="0" destOrd="0" parTransId="{07B6549D-4396-43A4-A0C3-7A7F97D27D31}" sibTransId="{F3B7273A-796B-49A2-9D45-7AA45860FF68}"/>
    <dgm:cxn modelId="{864D99C1-3434-4CDD-8BFA-E6B910FB6FF7}" type="presOf" srcId="{57EA748B-7570-45B4-B0BF-16A155DA5CBE}" destId="{2C297AE8-E093-4853-8A76-E5C8DEC769EE}" srcOrd="0" destOrd="0" presId="urn:microsoft.com/office/officeart/2005/8/layout/bList2"/>
    <dgm:cxn modelId="{FFEE40C5-C16E-40DC-9219-0C41D2A70E2C}" type="presOf" srcId="{E146141B-538D-412F-98BC-67D04ADE738E}" destId="{493360E5-1912-45A2-8008-A50C44F50CAB}" srcOrd="0" destOrd="0" presId="urn:microsoft.com/office/officeart/2005/8/layout/bList2"/>
    <dgm:cxn modelId="{EC6449D9-1EC1-4C94-B1D8-E4FBB9A2AE52}" srcId="{96ACF7C7-CEAB-4DAE-985A-2391699F1B2B}" destId="{44296EC9-B3A9-42EA-9C8B-F720DAA996B3}" srcOrd="2" destOrd="0" parTransId="{08912449-3D5D-4F01-BBD1-BC6AD719C6D9}" sibTransId="{3582A648-A537-457B-937F-D2B313D817E4}"/>
    <dgm:cxn modelId="{597227ED-9DF8-463B-B0F8-FAF00A06429D}" srcId="{8EE9F1CE-5828-4C26-8BCA-8AC826BA5F42}" destId="{3FB4AE3E-E952-44BA-B42A-618881F6D8E7}" srcOrd="1" destOrd="0" parTransId="{55BB5FE3-CA19-4313-BDFE-CDF3A8B341A3}" sibTransId="{059E6957-A342-4EFA-BB5F-AB0686ED8F3C}"/>
    <dgm:cxn modelId="{AEBA60F4-3DF2-437C-BFB7-45141B037924}" type="presOf" srcId="{5AF5EDB0-1A47-4C46-BA6F-771FB4EE55ED}" destId="{91DEC9F4-57DD-4363-A42E-23A124802EEC}" srcOrd="0" destOrd="0" presId="urn:microsoft.com/office/officeart/2005/8/layout/bList2"/>
    <dgm:cxn modelId="{3970DAE2-FDFB-47B8-8BDE-15F5E630C27E}" type="presParOf" srcId="{91DEC9F4-57DD-4363-A42E-23A124802EEC}" destId="{34960535-2435-4109-BD8F-04458C43214F}" srcOrd="0" destOrd="0" presId="urn:microsoft.com/office/officeart/2005/8/layout/bList2"/>
    <dgm:cxn modelId="{83062CD5-8D78-4A93-83AE-B88F44B83CD6}" type="presParOf" srcId="{34960535-2435-4109-BD8F-04458C43214F}" destId="{D95A44D1-4F6A-4D5A-A9DB-9D6BE2D238EC}" srcOrd="0" destOrd="0" presId="urn:microsoft.com/office/officeart/2005/8/layout/bList2"/>
    <dgm:cxn modelId="{D635BF10-E030-4071-B6DD-5A7E267D9E73}" type="presParOf" srcId="{34960535-2435-4109-BD8F-04458C43214F}" destId="{0D81BD77-B288-4DF3-B51F-ACB80356FFF2}" srcOrd="1" destOrd="0" presId="urn:microsoft.com/office/officeart/2005/8/layout/bList2"/>
    <dgm:cxn modelId="{B0D1ABD0-C15E-466D-BDAD-2E6FED7E4B18}" type="presParOf" srcId="{34960535-2435-4109-BD8F-04458C43214F}" destId="{DFC1BCCB-4436-4820-B68B-9BEF2EC8538C}" srcOrd="2" destOrd="0" presId="urn:microsoft.com/office/officeart/2005/8/layout/bList2"/>
    <dgm:cxn modelId="{5613B092-019E-4D08-8DA4-970571F5F863}" type="presParOf" srcId="{34960535-2435-4109-BD8F-04458C43214F}" destId="{B920F3C8-EB6E-42BA-9256-091266C38A4F}" srcOrd="3" destOrd="0" presId="urn:microsoft.com/office/officeart/2005/8/layout/bList2"/>
    <dgm:cxn modelId="{CEE46CC0-8D3B-4CAD-9226-04A1807CAAAB}" type="presParOf" srcId="{91DEC9F4-57DD-4363-A42E-23A124802EEC}" destId="{B547AA87-8CD3-464C-B12A-3EFA47B7AB3F}" srcOrd="1" destOrd="0" presId="urn:microsoft.com/office/officeart/2005/8/layout/bList2"/>
    <dgm:cxn modelId="{1C987BF3-9C8C-4A1C-A297-3DBB3D257E4F}" type="presParOf" srcId="{91DEC9F4-57DD-4363-A42E-23A124802EEC}" destId="{8594FC33-54FE-410B-AC60-103730B16DAA}" srcOrd="2" destOrd="0" presId="urn:microsoft.com/office/officeart/2005/8/layout/bList2"/>
    <dgm:cxn modelId="{E75ADDCB-FAC6-4AA9-A7DC-39E67B625082}" type="presParOf" srcId="{8594FC33-54FE-410B-AC60-103730B16DAA}" destId="{2C297AE8-E093-4853-8A76-E5C8DEC769EE}" srcOrd="0" destOrd="0" presId="urn:microsoft.com/office/officeart/2005/8/layout/bList2"/>
    <dgm:cxn modelId="{1F38E7CB-E1F0-4817-80A9-6A66E2C6C1DA}" type="presParOf" srcId="{8594FC33-54FE-410B-AC60-103730B16DAA}" destId="{E6CBBF40-18D3-407B-BF6C-A69FB5AD7506}" srcOrd="1" destOrd="0" presId="urn:microsoft.com/office/officeart/2005/8/layout/bList2"/>
    <dgm:cxn modelId="{A08C271F-F52D-43A9-87A4-C3792518B905}" type="presParOf" srcId="{8594FC33-54FE-410B-AC60-103730B16DAA}" destId="{A6B193F9-5BB4-484C-85FB-DB09A80C9A56}" srcOrd="2" destOrd="0" presId="urn:microsoft.com/office/officeart/2005/8/layout/bList2"/>
    <dgm:cxn modelId="{EEA784FB-9536-42F8-BBA8-6A6980357F0A}" type="presParOf" srcId="{8594FC33-54FE-410B-AC60-103730B16DAA}" destId="{A4A56FE1-5795-4BF5-90D2-227415A07AB9}" srcOrd="3" destOrd="0" presId="urn:microsoft.com/office/officeart/2005/8/layout/bList2"/>
    <dgm:cxn modelId="{D07C7477-4F5F-48C6-8336-AF98EAD8DB59}" type="presParOf" srcId="{91DEC9F4-57DD-4363-A42E-23A124802EEC}" destId="{493360E5-1912-45A2-8008-A50C44F50CAB}" srcOrd="3" destOrd="0" presId="urn:microsoft.com/office/officeart/2005/8/layout/bList2"/>
    <dgm:cxn modelId="{5127D409-B7A1-435C-99E6-3841D814EFAF}" type="presParOf" srcId="{91DEC9F4-57DD-4363-A42E-23A124802EEC}" destId="{75147F17-0808-4311-8AC1-35B8726D6992}" srcOrd="4" destOrd="0" presId="urn:microsoft.com/office/officeart/2005/8/layout/bList2"/>
    <dgm:cxn modelId="{32F34F14-AECA-4B04-9315-D4E826DA84BA}" type="presParOf" srcId="{75147F17-0808-4311-8AC1-35B8726D6992}" destId="{E5C7A298-EDB5-49A9-A458-168F96E65636}" srcOrd="0" destOrd="0" presId="urn:microsoft.com/office/officeart/2005/8/layout/bList2"/>
    <dgm:cxn modelId="{A096720C-E7A1-4389-9205-CDE5444AF51B}" type="presParOf" srcId="{75147F17-0808-4311-8AC1-35B8726D6992}" destId="{798BDA79-C6AF-4986-B3F9-B9298C93A16C}" srcOrd="1" destOrd="0" presId="urn:microsoft.com/office/officeart/2005/8/layout/bList2"/>
    <dgm:cxn modelId="{921D09FE-9BE6-4494-BDF8-C5BEC42C4836}" type="presParOf" srcId="{75147F17-0808-4311-8AC1-35B8726D6992}" destId="{01DE0CCE-AD28-4C57-B43E-7F4F6558A12A}" srcOrd="2" destOrd="0" presId="urn:microsoft.com/office/officeart/2005/8/layout/bList2"/>
    <dgm:cxn modelId="{ABFC433C-6F24-4160-A0AB-70E0249369A2}" type="presParOf" srcId="{75147F17-0808-4311-8AC1-35B8726D6992}" destId="{BFED6A1C-E76F-4B08-AA25-534D27473E8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F5EDB0-1A47-4C46-BA6F-771FB4EE55E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4089BC8A-9A6F-45F9-A679-2A77BBF936D1}">
      <dgm:prSet/>
      <dgm:spPr/>
      <dgm:t>
        <a:bodyPr/>
        <a:lstStyle/>
        <a:p>
          <a:r>
            <a:rPr lang="en-AU" dirty="0"/>
            <a:t>Site Senior Executive</a:t>
          </a:r>
        </a:p>
      </dgm:t>
    </dgm:pt>
    <dgm:pt modelId="{A3692E01-E67E-49BC-BEF4-8C513DE9D379}" type="parTrans" cxnId="{67FA7079-794B-4138-BAD5-BEC2C9A3EF8D}">
      <dgm:prSet/>
      <dgm:spPr/>
      <dgm:t>
        <a:bodyPr/>
        <a:lstStyle/>
        <a:p>
          <a:endParaRPr lang="en-AU"/>
        </a:p>
      </dgm:t>
    </dgm:pt>
    <dgm:pt modelId="{AC377F9E-833B-48E0-AFAB-9CC472879351}" type="sibTrans" cxnId="{67FA7079-794B-4138-BAD5-BEC2C9A3EF8D}">
      <dgm:prSet/>
      <dgm:spPr/>
      <dgm:t>
        <a:bodyPr/>
        <a:lstStyle/>
        <a:p>
          <a:endParaRPr lang="en-AU"/>
        </a:p>
      </dgm:t>
    </dgm:pt>
    <dgm:pt modelId="{8EE9F1CE-5828-4C26-8BCA-8AC826BA5F42}">
      <dgm:prSet/>
      <dgm:spPr/>
      <dgm:t>
        <a:bodyPr/>
        <a:lstStyle/>
        <a:p>
          <a:r>
            <a:rPr lang="en-AU" dirty="0"/>
            <a:t>Supervisors</a:t>
          </a:r>
        </a:p>
      </dgm:t>
    </dgm:pt>
    <dgm:pt modelId="{AB43C8B3-A64C-4D3B-8E37-008829484C15}" type="parTrans" cxnId="{FADB6A59-9536-47A2-9992-D66535AC0F8A}">
      <dgm:prSet/>
      <dgm:spPr/>
      <dgm:t>
        <a:bodyPr/>
        <a:lstStyle/>
        <a:p>
          <a:endParaRPr lang="en-AU"/>
        </a:p>
      </dgm:t>
    </dgm:pt>
    <dgm:pt modelId="{E146141B-538D-412F-98BC-67D04ADE738E}" type="sibTrans" cxnId="{FADB6A59-9536-47A2-9992-D66535AC0F8A}">
      <dgm:prSet/>
      <dgm:spPr/>
      <dgm:t>
        <a:bodyPr/>
        <a:lstStyle/>
        <a:p>
          <a:endParaRPr lang="en-AU"/>
        </a:p>
      </dgm:t>
    </dgm:pt>
    <dgm:pt modelId="{96ACF7C7-CEAB-4DAE-985A-2391699F1B2B}">
      <dgm:prSet/>
      <dgm:spPr/>
      <dgm:t>
        <a:bodyPr/>
        <a:lstStyle/>
        <a:p>
          <a:r>
            <a:rPr lang="en-AU" dirty="0"/>
            <a:t>Coal Mine Workers</a:t>
          </a:r>
        </a:p>
      </dgm:t>
    </dgm:pt>
    <dgm:pt modelId="{44CB7F84-50BF-4479-888C-C7082287A1A4}" type="parTrans" cxnId="{6E848A79-3363-434A-B184-9F3A11AA652E}">
      <dgm:prSet/>
      <dgm:spPr/>
      <dgm:t>
        <a:bodyPr/>
        <a:lstStyle/>
        <a:p>
          <a:endParaRPr lang="en-AU"/>
        </a:p>
      </dgm:t>
    </dgm:pt>
    <dgm:pt modelId="{CB619F9D-69D5-4C97-B21F-C51D276A1AF9}" type="sibTrans" cxnId="{6E848A79-3363-434A-B184-9F3A11AA652E}">
      <dgm:prSet/>
      <dgm:spPr/>
      <dgm:t>
        <a:bodyPr/>
        <a:lstStyle/>
        <a:p>
          <a:endParaRPr lang="en-AU"/>
        </a:p>
      </dgm:t>
    </dgm:pt>
    <dgm:pt modelId="{498E38EE-092E-40A1-8821-52450917EA3D}">
      <dgm:prSet custT="1"/>
      <dgm:spPr/>
      <dgm:t>
        <a:bodyPr/>
        <a:lstStyle/>
        <a:p>
          <a:r>
            <a:rPr lang="en-AU" sz="1600" dirty="0"/>
            <a:t>Review site work procedures and work instructions to ensure hazards associated with disintegration of cutting discs are effectively managed.</a:t>
          </a:r>
        </a:p>
      </dgm:t>
    </dgm:pt>
    <dgm:pt modelId="{A2F2FCDA-E8CD-44F9-A333-6A6CA9586431}" type="parTrans" cxnId="{51FB55A6-A64C-4F1B-B36A-BCBCF2B4A648}">
      <dgm:prSet/>
      <dgm:spPr/>
      <dgm:t>
        <a:bodyPr/>
        <a:lstStyle/>
        <a:p>
          <a:endParaRPr lang="en-AU"/>
        </a:p>
      </dgm:t>
    </dgm:pt>
    <dgm:pt modelId="{B67EB21E-1F19-4DFB-9EBB-C0342EBB3E84}" type="sibTrans" cxnId="{51FB55A6-A64C-4F1B-B36A-BCBCF2B4A648}">
      <dgm:prSet/>
      <dgm:spPr/>
      <dgm:t>
        <a:bodyPr/>
        <a:lstStyle/>
        <a:p>
          <a:endParaRPr lang="en-AU"/>
        </a:p>
      </dgm:t>
    </dgm:pt>
    <dgm:pt modelId="{CB2A40DC-3404-4685-ABC5-C7CCC6D05990}">
      <dgm:prSet custT="1"/>
      <dgm:spPr/>
      <dgm:t>
        <a:bodyPr/>
        <a:lstStyle/>
        <a:p>
          <a:r>
            <a:rPr lang="en-AU" sz="1600" dirty="0"/>
            <a:t>Regularly inspect tasks and activities in the work area to ensure procedures are being followed, equipment is fit for purpose and PPE is being worn. </a:t>
          </a:r>
        </a:p>
      </dgm:t>
    </dgm:pt>
    <dgm:pt modelId="{54DF02D1-0659-4BE0-AE1C-F10055F1F2CF}" type="parTrans" cxnId="{7EE90313-7D73-4D48-82D8-BFF64753A694}">
      <dgm:prSet/>
      <dgm:spPr/>
      <dgm:t>
        <a:bodyPr/>
        <a:lstStyle/>
        <a:p>
          <a:endParaRPr lang="en-AU"/>
        </a:p>
      </dgm:t>
    </dgm:pt>
    <dgm:pt modelId="{7F71CF01-6127-4F5F-9B37-1AFA4758E284}" type="sibTrans" cxnId="{7EE90313-7D73-4D48-82D8-BFF64753A694}">
      <dgm:prSet/>
      <dgm:spPr/>
      <dgm:t>
        <a:bodyPr/>
        <a:lstStyle/>
        <a:p>
          <a:endParaRPr lang="en-AU"/>
        </a:p>
      </dgm:t>
    </dgm:pt>
    <dgm:pt modelId="{251C16E6-0F16-4140-B659-C4880C1B457C}">
      <dgm:prSet custT="1"/>
      <dgm:spPr/>
      <dgm:t>
        <a:bodyPr/>
        <a:lstStyle/>
        <a:p>
          <a:r>
            <a:rPr lang="en-AU" sz="1600" dirty="0"/>
            <a:t>Conduct regular inspections of workshop tools and consumable stores.</a:t>
          </a:r>
        </a:p>
      </dgm:t>
    </dgm:pt>
    <dgm:pt modelId="{14C4C11C-9FF8-47C8-BFE0-7FF971296342}" type="parTrans" cxnId="{21FD48D3-7016-4B8D-9A39-838CF7E0B036}">
      <dgm:prSet/>
      <dgm:spPr/>
      <dgm:t>
        <a:bodyPr/>
        <a:lstStyle/>
        <a:p>
          <a:endParaRPr lang="en-AU"/>
        </a:p>
      </dgm:t>
    </dgm:pt>
    <dgm:pt modelId="{A7CB1704-3FE3-408D-A6C2-2801D302843F}" type="sibTrans" cxnId="{21FD48D3-7016-4B8D-9A39-838CF7E0B036}">
      <dgm:prSet/>
      <dgm:spPr/>
      <dgm:t>
        <a:bodyPr/>
        <a:lstStyle/>
        <a:p>
          <a:endParaRPr lang="en-AU"/>
        </a:p>
      </dgm:t>
    </dgm:pt>
    <dgm:pt modelId="{B53C50D1-76BE-48BE-B92F-C8FA906ADD7E}">
      <dgm:prSet custT="1"/>
      <dgm:spPr/>
      <dgm:t>
        <a:bodyPr/>
        <a:lstStyle/>
        <a:p>
          <a:r>
            <a:rPr lang="en-AU" sz="1600" dirty="0"/>
            <a:t>Ensure processes are in place to routinely audit and inspect tools used for grinding and cutting tasks. Including the correct  consumables (cuttings discs etc) and accessories  (guards and locking nuts) that are fit for purpose and appropriate for the task.</a:t>
          </a:r>
        </a:p>
      </dgm:t>
    </dgm:pt>
    <dgm:pt modelId="{678BC17B-5728-46A4-85C8-7386ECFC04CA}" type="parTrans" cxnId="{24315093-CA3A-427A-8533-D7B01A32BCC8}">
      <dgm:prSet/>
      <dgm:spPr/>
      <dgm:t>
        <a:bodyPr/>
        <a:lstStyle/>
        <a:p>
          <a:endParaRPr lang="en-AU"/>
        </a:p>
      </dgm:t>
    </dgm:pt>
    <dgm:pt modelId="{E135165B-C883-4A76-A4CA-ECA44B1A1B8A}" type="sibTrans" cxnId="{24315093-CA3A-427A-8533-D7B01A32BCC8}">
      <dgm:prSet/>
      <dgm:spPr/>
      <dgm:t>
        <a:bodyPr/>
        <a:lstStyle/>
        <a:p>
          <a:endParaRPr lang="en-AU"/>
        </a:p>
      </dgm:t>
    </dgm:pt>
    <dgm:pt modelId="{A8DCF4B6-91DF-4E24-9D54-F40DDA2D3DD4}">
      <dgm:prSet custT="1"/>
      <dgm:spPr/>
      <dgm:t>
        <a:bodyPr/>
        <a:lstStyle/>
        <a:p>
          <a:r>
            <a:rPr lang="en-AU" sz="1600" dirty="0">
              <a:solidFill>
                <a:schemeClr val="tx1"/>
              </a:solidFill>
            </a:rPr>
            <a:t>Consider hazards to spotters and adjacent CMWs when undertaking personal risk assessments and JSA’s.</a:t>
          </a:r>
        </a:p>
      </dgm:t>
    </dgm:pt>
    <dgm:pt modelId="{178D1C89-D06C-4E2C-A4ED-0580AF48FDE5}" type="parTrans" cxnId="{EDFF2AA3-AD7B-4491-8CB0-904BCBA90616}">
      <dgm:prSet/>
      <dgm:spPr/>
      <dgm:t>
        <a:bodyPr/>
        <a:lstStyle/>
        <a:p>
          <a:endParaRPr lang="en-AU"/>
        </a:p>
      </dgm:t>
    </dgm:pt>
    <dgm:pt modelId="{C34EA5EC-2F91-404F-BC60-8AA452AD462C}" type="sibTrans" cxnId="{EDFF2AA3-AD7B-4491-8CB0-904BCBA90616}">
      <dgm:prSet/>
      <dgm:spPr/>
      <dgm:t>
        <a:bodyPr/>
        <a:lstStyle/>
        <a:p>
          <a:endParaRPr lang="en-AU"/>
        </a:p>
      </dgm:t>
    </dgm:pt>
    <dgm:pt modelId="{5240BAF1-4669-4767-8C89-C915BC04B5B1}">
      <dgm:prSet custT="1"/>
      <dgm:spPr/>
      <dgm:t>
        <a:bodyPr/>
        <a:lstStyle/>
        <a:p>
          <a:endParaRPr lang="en-AU" sz="1600" dirty="0">
            <a:solidFill>
              <a:schemeClr val="tx1"/>
            </a:solidFill>
          </a:endParaRPr>
        </a:p>
      </dgm:t>
    </dgm:pt>
    <dgm:pt modelId="{23D2B1AD-108F-477E-B2A2-78BF1B06A46B}" type="parTrans" cxnId="{5B63EA56-B9CE-409B-A28B-336660C2507A}">
      <dgm:prSet/>
      <dgm:spPr/>
      <dgm:t>
        <a:bodyPr/>
        <a:lstStyle/>
        <a:p>
          <a:endParaRPr lang="en-AU"/>
        </a:p>
      </dgm:t>
    </dgm:pt>
    <dgm:pt modelId="{294E9B4F-6AB5-4DB6-B87F-5B7CFBFE0BE5}" type="sibTrans" cxnId="{5B63EA56-B9CE-409B-A28B-336660C2507A}">
      <dgm:prSet/>
      <dgm:spPr/>
      <dgm:t>
        <a:bodyPr/>
        <a:lstStyle/>
        <a:p>
          <a:endParaRPr lang="en-AU"/>
        </a:p>
      </dgm:t>
    </dgm:pt>
    <dgm:pt modelId="{23926877-F3E4-4449-9B0A-BBEE8C6CA297}">
      <dgm:prSet custT="1"/>
      <dgm:spPr/>
      <dgm:t>
        <a:bodyPr/>
        <a:lstStyle/>
        <a:p>
          <a:r>
            <a:rPr lang="en-AU" sz="1600" dirty="0">
              <a:solidFill>
                <a:schemeClr val="tx1"/>
              </a:solidFill>
            </a:rPr>
            <a:t>Only use fit for purpose equipment.</a:t>
          </a:r>
        </a:p>
      </dgm:t>
    </dgm:pt>
    <dgm:pt modelId="{4FB40564-627E-4939-99B1-78841E6B88DB}" type="parTrans" cxnId="{BA524712-ACCF-4A0E-B956-43E20B57B6A8}">
      <dgm:prSet/>
      <dgm:spPr/>
      <dgm:t>
        <a:bodyPr/>
        <a:lstStyle/>
        <a:p>
          <a:endParaRPr lang="en-AU"/>
        </a:p>
      </dgm:t>
    </dgm:pt>
    <dgm:pt modelId="{3099C8FC-E97A-4826-BEAA-C879469D115B}" type="sibTrans" cxnId="{BA524712-ACCF-4A0E-B956-43E20B57B6A8}">
      <dgm:prSet/>
      <dgm:spPr/>
      <dgm:t>
        <a:bodyPr/>
        <a:lstStyle/>
        <a:p>
          <a:endParaRPr lang="en-AU"/>
        </a:p>
      </dgm:t>
    </dgm:pt>
    <dgm:pt modelId="{35380325-89F4-498A-9C23-D4C8046E4A2E}">
      <dgm:prSet custT="1"/>
      <dgm:spPr/>
      <dgm:t>
        <a:bodyPr/>
        <a:lstStyle/>
        <a:p>
          <a:r>
            <a:rPr lang="en-AU" sz="1600" dirty="0"/>
            <a:t>Consider introducing single use policy for cutting discs.</a:t>
          </a:r>
        </a:p>
      </dgm:t>
    </dgm:pt>
    <dgm:pt modelId="{EFFF71FA-A24C-43BF-9416-FDCC1952F335}" type="parTrans" cxnId="{CED119D0-4F10-4A8D-AFEF-AF136391F173}">
      <dgm:prSet/>
      <dgm:spPr/>
      <dgm:t>
        <a:bodyPr/>
        <a:lstStyle/>
        <a:p>
          <a:endParaRPr lang="en-AU"/>
        </a:p>
      </dgm:t>
    </dgm:pt>
    <dgm:pt modelId="{74794B44-C316-4397-B627-49643732565C}" type="sibTrans" cxnId="{CED119D0-4F10-4A8D-AFEF-AF136391F173}">
      <dgm:prSet/>
      <dgm:spPr/>
      <dgm:t>
        <a:bodyPr/>
        <a:lstStyle/>
        <a:p>
          <a:endParaRPr lang="en-AU"/>
        </a:p>
      </dgm:t>
    </dgm:pt>
    <dgm:pt modelId="{9ACC755D-25DF-4575-A380-E4EC1BBB9B03}">
      <dgm:prSet custT="1"/>
      <dgm:spPr/>
      <dgm:t>
        <a:bodyPr/>
        <a:lstStyle/>
        <a:p>
          <a:r>
            <a:rPr lang="en-AU" sz="1600" dirty="0">
              <a:solidFill>
                <a:schemeClr val="tx1"/>
              </a:solidFill>
            </a:rPr>
            <a:t>Follow work procedures and work instructions.</a:t>
          </a:r>
        </a:p>
      </dgm:t>
    </dgm:pt>
    <dgm:pt modelId="{3E895B3D-5DFA-4811-A475-B2849C9F213F}" type="parTrans" cxnId="{8B4D98D0-4F42-4D8E-B274-2ECA21B71362}">
      <dgm:prSet/>
      <dgm:spPr/>
      <dgm:t>
        <a:bodyPr/>
        <a:lstStyle/>
        <a:p>
          <a:endParaRPr lang="en-AU"/>
        </a:p>
      </dgm:t>
    </dgm:pt>
    <dgm:pt modelId="{82FB18AF-3C68-4F81-A7B3-1279EF368953}" type="sibTrans" cxnId="{8B4D98D0-4F42-4D8E-B274-2ECA21B71362}">
      <dgm:prSet/>
      <dgm:spPr/>
      <dgm:t>
        <a:bodyPr/>
        <a:lstStyle/>
        <a:p>
          <a:endParaRPr lang="en-AU"/>
        </a:p>
      </dgm:t>
    </dgm:pt>
    <dgm:pt modelId="{73DA96CF-3D1B-4CF2-AF7C-7D8DC4BD33FB}">
      <dgm:prSet custT="1"/>
      <dgm:spPr/>
      <dgm:t>
        <a:bodyPr/>
        <a:lstStyle/>
        <a:p>
          <a:r>
            <a:rPr lang="en-AU" sz="1600" dirty="0">
              <a:solidFill>
                <a:schemeClr val="tx1"/>
              </a:solidFill>
            </a:rPr>
            <a:t>Always inspect cutting discs for damage, defects or prior use.</a:t>
          </a:r>
        </a:p>
      </dgm:t>
    </dgm:pt>
    <dgm:pt modelId="{CD7DCF03-232B-4C3D-B172-5EA00428090E}" type="parTrans" cxnId="{8D4862CC-626A-48DC-B288-3343CFB6FE3D}">
      <dgm:prSet/>
      <dgm:spPr/>
      <dgm:t>
        <a:bodyPr/>
        <a:lstStyle/>
        <a:p>
          <a:endParaRPr lang="en-AU"/>
        </a:p>
      </dgm:t>
    </dgm:pt>
    <dgm:pt modelId="{24FA3C6F-0925-49AE-99C0-E763F2F6BBE4}" type="sibTrans" cxnId="{8D4862CC-626A-48DC-B288-3343CFB6FE3D}">
      <dgm:prSet/>
      <dgm:spPr/>
      <dgm:t>
        <a:bodyPr/>
        <a:lstStyle/>
        <a:p>
          <a:endParaRPr lang="en-AU"/>
        </a:p>
      </dgm:t>
    </dgm:pt>
    <dgm:pt modelId="{9E564CE1-97ED-41F1-AE78-0248EEC49DC1}">
      <dgm:prSet custT="1"/>
      <dgm:spPr/>
      <dgm:t>
        <a:bodyPr/>
        <a:lstStyle/>
        <a:p>
          <a:r>
            <a:rPr lang="en-AU" sz="1600" dirty="0"/>
            <a:t>Routinely review personal risk assessments for cutting tasks to ensure hazards associated with projectiles and potential for striking spotters and nearby workers are being identified, assessed and controlled.</a:t>
          </a:r>
        </a:p>
      </dgm:t>
    </dgm:pt>
    <dgm:pt modelId="{3F0E8971-7418-43F3-883E-CFC5844621BB}" type="parTrans" cxnId="{D5A4B790-7D60-4C9C-8542-2C1AB69503D3}">
      <dgm:prSet/>
      <dgm:spPr/>
      <dgm:t>
        <a:bodyPr/>
        <a:lstStyle/>
        <a:p>
          <a:endParaRPr lang="en-AU"/>
        </a:p>
      </dgm:t>
    </dgm:pt>
    <dgm:pt modelId="{F7B6E440-8AEE-4CF8-B5C9-4B293BC58202}" type="sibTrans" cxnId="{D5A4B790-7D60-4C9C-8542-2C1AB69503D3}">
      <dgm:prSet/>
      <dgm:spPr/>
      <dgm:t>
        <a:bodyPr/>
        <a:lstStyle/>
        <a:p>
          <a:endParaRPr lang="en-AU"/>
        </a:p>
      </dgm:t>
    </dgm:pt>
    <dgm:pt modelId="{087E5550-933D-4B30-9D17-4D6511621E5D}">
      <dgm:prSet custT="1"/>
      <dgm:spPr/>
      <dgm:t>
        <a:bodyPr/>
        <a:lstStyle/>
        <a:p>
          <a:r>
            <a:rPr lang="en-AU" sz="1600" dirty="0"/>
            <a:t>Be aware of the line of fire.</a:t>
          </a:r>
          <a:endParaRPr lang="en-AU" sz="1600" dirty="0">
            <a:solidFill>
              <a:schemeClr val="tx1"/>
            </a:solidFill>
          </a:endParaRPr>
        </a:p>
      </dgm:t>
    </dgm:pt>
    <dgm:pt modelId="{B4BBC9CD-3518-40AE-B72F-B67CA56E2652}" type="parTrans" cxnId="{CE61259E-5A41-417D-8072-43688F3D9EAF}">
      <dgm:prSet/>
      <dgm:spPr/>
    </dgm:pt>
    <dgm:pt modelId="{6AEC9C0C-E92C-4C6C-B769-4178CAFBDA29}" type="sibTrans" cxnId="{CE61259E-5A41-417D-8072-43688F3D9EAF}">
      <dgm:prSet/>
      <dgm:spPr/>
    </dgm:pt>
    <dgm:pt modelId="{91DEC9F4-57DD-4363-A42E-23A124802EEC}" type="pres">
      <dgm:prSet presAssocID="{5AF5EDB0-1A47-4C46-BA6F-771FB4EE55ED}" presName="diagram" presStyleCnt="0">
        <dgm:presLayoutVars>
          <dgm:dir/>
          <dgm:animLvl val="lvl"/>
          <dgm:resizeHandles val="exact"/>
        </dgm:presLayoutVars>
      </dgm:prSet>
      <dgm:spPr/>
    </dgm:pt>
    <dgm:pt modelId="{34960535-2435-4109-BD8F-04458C43214F}" type="pres">
      <dgm:prSet presAssocID="{4089BC8A-9A6F-45F9-A679-2A77BBF936D1}" presName="compNode" presStyleCnt="0"/>
      <dgm:spPr/>
    </dgm:pt>
    <dgm:pt modelId="{D95A44D1-4F6A-4D5A-A9DB-9D6BE2D238EC}" type="pres">
      <dgm:prSet presAssocID="{4089BC8A-9A6F-45F9-A679-2A77BBF936D1}" presName="childRect" presStyleLbl="bgAcc1" presStyleIdx="0" presStyleCnt="3" custScaleX="100366" custScaleY="159084" custLinFactNeighborX="-289" custLinFactNeighborY="-6795">
        <dgm:presLayoutVars>
          <dgm:bulletEnabled val="1"/>
        </dgm:presLayoutVars>
      </dgm:prSet>
      <dgm:spPr/>
    </dgm:pt>
    <dgm:pt modelId="{0D81BD77-B288-4DF3-B51F-ACB80356FFF2}" type="pres">
      <dgm:prSet presAssocID="{4089BC8A-9A6F-45F9-A679-2A77BBF936D1}" presName="parentText" presStyleLbl="node1" presStyleIdx="0" presStyleCnt="0">
        <dgm:presLayoutVars>
          <dgm:chMax val="0"/>
          <dgm:bulletEnabled val="1"/>
        </dgm:presLayoutVars>
      </dgm:prSet>
      <dgm:spPr/>
    </dgm:pt>
    <dgm:pt modelId="{DFC1BCCB-4436-4820-B68B-9BEF2EC8538C}" type="pres">
      <dgm:prSet presAssocID="{4089BC8A-9A6F-45F9-A679-2A77BBF936D1}" presName="parentRect" presStyleLbl="alignNode1" presStyleIdx="0" presStyleCnt="3" custLinFactNeighborX="-289" custLinFactNeighborY="57929"/>
      <dgm:spPr/>
    </dgm:pt>
    <dgm:pt modelId="{B920F3C8-EB6E-42BA-9256-091266C38A4F}" type="pres">
      <dgm:prSet presAssocID="{4089BC8A-9A6F-45F9-A679-2A77BBF936D1}" presName="adorn" presStyleLbl="fgAccFollowNode1" presStyleIdx="0" presStyleCnt="3" custLinFactNeighborX="-22247" custLinFactNeighborY="2690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B547AA87-8CD3-464C-B12A-3EFA47B7AB3F}" type="pres">
      <dgm:prSet presAssocID="{AC377F9E-833B-48E0-AFAB-9CC472879351}" presName="sibTrans" presStyleLbl="sibTrans2D1" presStyleIdx="0" presStyleCnt="0"/>
      <dgm:spPr/>
    </dgm:pt>
    <dgm:pt modelId="{8594FC33-54FE-410B-AC60-103730B16DAA}" type="pres">
      <dgm:prSet presAssocID="{8EE9F1CE-5828-4C26-8BCA-8AC826BA5F42}" presName="compNode" presStyleCnt="0"/>
      <dgm:spPr/>
    </dgm:pt>
    <dgm:pt modelId="{2C297AE8-E093-4853-8A76-E5C8DEC769EE}" type="pres">
      <dgm:prSet presAssocID="{8EE9F1CE-5828-4C26-8BCA-8AC826BA5F42}" presName="childRect" presStyleLbl="bgAcc1" presStyleIdx="1" presStyleCnt="3" custScaleY="148073" custLinFactNeighborX="-309" custLinFactNeighborY="-2473">
        <dgm:presLayoutVars>
          <dgm:bulletEnabled val="1"/>
        </dgm:presLayoutVars>
      </dgm:prSet>
      <dgm:spPr/>
    </dgm:pt>
    <dgm:pt modelId="{E6CBBF40-18D3-407B-BF6C-A69FB5AD7506}" type="pres">
      <dgm:prSet presAssocID="{8EE9F1CE-5828-4C26-8BCA-8AC826BA5F42}" presName="parentText" presStyleLbl="node1" presStyleIdx="0" presStyleCnt="0">
        <dgm:presLayoutVars>
          <dgm:chMax val="0"/>
          <dgm:bulletEnabled val="1"/>
        </dgm:presLayoutVars>
      </dgm:prSet>
      <dgm:spPr/>
    </dgm:pt>
    <dgm:pt modelId="{A6B193F9-5BB4-484C-85FB-DB09A80C9A56}" type="pres">
      <dgm:prSet presAssocID="{8EE9F1CE-5828-4C26-8BCA-8AC826BA5F42}" presName="parentRect" presStyleLbl="alignNode1" presStyleIdx="1" presStyleCnt="3" custLinFactNeighborX="-864" custLinFactNeighborY="50349"/>
      <dgm:spPr/>
    </dgm:pt>
    <dgm:pt modelId="{A4A56FE1-5795-4BF5-90D2-227415A07AB9}" type="pres">
      <dgm:prSet presAssocID="{8EE9F1CE-5828-4C26-8BCA-8AC826BA5F42}" presName="adorn" presStyleLbl="fgAccFollowNode1" presStyleIdx="1" presStyleCnt="3" custLinFactNeighborX="-17549" custLinFactNeighborY="2331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493360E5-1912-45A2-8008-A50C44F50CAB}" type="pres">
      <dgm:prSet presAssocID="{E146141B-538D-412F-98BC-67D04ADE738E}" presName="sibTrans" presStyleLbl="sibTrans2D1" presStyleIdx="0" presStyleCnt="0"/>
      <dgm:spPr/>
    </dgm:pt>
    <dgm:pt modelId="{75147F17-0808-4311-8AC1-35B8726D6992}" type="pres">
      <dgm:prSet presAssocID="{96ACF7C7-CEAB-4DAE-985A-2391699F1B2B}" presName="compNode" presStyleCnt="0"/>
      <dgm:spPr/>
    </dgm:pt>
    <dgm:pt modelId="{E5C7A298-EDB5-49A9-A458-168F96E65636}" type="pres">
      <dgm:prSet presAssocID="{96ACF7C7-CEAB-4DAE-985A-2391699F1B2B}" presName="childRect" presStyleLbl="bgAcc1" presStyleIdx="2" presStyleCnt="3" custScaleX="101891" custScaleY="143065" custLinFactNeighborX="-682" custLinFactNeighborY="1198">
        <dgm:presLayoutVars>
          <dgm:bulletEnabled val="1"/>
        </dgm:presLayoutVars>
      </dgm:prSet>
      <dgm:spPr/>
    </dgm:pt>
    <dgm:pt modelId="{798BDA79-C6AF-4986-B3F9-B9298C93A16C}" type="pres">
      <dgm:prSet presAssocID="{96ACF7C7-CEAB-4DAE-985A-2391699F1B2B}" presName="parentText" presStyleLbl="node1" presStyleIdx="0" presStyleCnt="0">
        <dgm:presLayoutVars>
          <dgm:chMax val="0"/>
          <dgm:bulletEnabled val="1"/>
        </dgm:presLayoutVars>
      </dgm:prSet>
      <dgm:spPr/>
    </dgm:pt>
    <dgm:pt modelId="{01DE0CCE-AD28-4C57-B43E-7F4F6558A12A}" type="pres">
      <dgm:prSet presAssocID="{96ACF7C7-CEAB-4DAE-985A-2391699F1B2B}" presName="parentRect" presStyleLbl="alignNode1" presStyleIdx="2" presStyleCnt="3" custScaleX="102811" custLinFactNeighborX="523" custLinFactNeighborY="55295"/>
      <dgm:spPr/>
    </dgm:pt>
    <dgm:pt modelId="{BFED6A1C-E76F-4B08-AA25-534D27473E83}" type="pres">
      <dgm:prSet presAssocID="{96ACF7C7-CEAB-4DAE-985A-2391699F1B2B}" presName="adorn" presStyleLbl="fgAccFollowNode1" presStyleIdx="2" presStyleCnt="3" custLinFactNeighborX="-28791" custLinFactNeighborY="336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4255BE00-1740-4C41-9B1C-7A425C56F8BB}" type="presOf" srcId="{9ACC755D-25DF-4575-A380-E4EC1BBB9B03}" destId="{E5C7A298-EDB5-49A9-A458-168F96E65636}" srcOrd="0" destOrd="3" presId="urn:microsoft.com/office/officeart/2005/8/layout/bList2"/>
    <dgm:cxn modelId="{5459260F-2A63-4043-A078-AAD01E055F6A}" type="presOf" srcId="{4089BC8A-9A6F-45F9-A679-2A77BBF936D1}" destId="{DFC1BCCB-4436-4820-B68B-9BEF2EC8538C}" srcOrd="1" destOrd="0" presId="urn:microsoft.com/office/officeart/2005/8/layout/bList2"/>
    <dgm:cxn modelId="{BA524712-ACCF-4A0E-B956-43E20B57B6A8}" srcId="{96ACF7C7-CEAB-4DAE-985A-2391699F1B2B}" destId="{23926877-F3E4-4449-9B0A-BBEE8C6CA297}" srcOrd="4" destOrd="0" parTransId="{4FB40564-627E-4939-99B1-78841E6B88DB}" sibTransId="{3099C8FC-E97A-4826-BEAA-C879469D115B}"/>
    <dgm:cxn modelId="{7EE90313-7D73-4D48-82D8-BFF64753A694}" srcId="{8EE9F1CE-5828-4C26-8BCA-8AC826BA5F42}" destId="{CB2A40DC-3404-4685-ABC5-C7CCC6D05990}" srcOrd="1" destOrd="0" parTransId="{54DF02D1-0659-4BE0-AE1C-F10055F1F2CF}" sibTransId="{7F71CF01-6127-4F5F-9B37-1AFA4758E284}"/>
    <dgm:cxn modelId="{DD745E14-938B-4AB0-8CAA-DEB419729F17}" type="presOf" srcId="{9E564CE1-97ED-41F1-AE78-0248EEC49DC1}" destId="{2C297AE8-E093-4853-8A76-E5C8DEC769EE}" srcOrd="0" destOrd="0" presId="urn:microsoft.com/office/officeart/2005/8/layout/bList2"/>
    <dgm:cxn modelId="{AECEEC14-0801-447B-B603-C1BDAAE47E53}" type="presOf" srcId="{96ACF7C7-CEAB-4DAE-985A-2391699F1B2B}" destId="{01DE0CCE-AD28-4C57-B43E-7F4F6558A12A}" srcOrd="1" destOrd="0" presId="urn:microsoft.com/office/officeart/2005/8/layout/bList2"/>
    <dgm:cxn modelId="{49E97F16-D043-48C0-94A1-E5BBC2C5BA05}" type="presOf" srcId="{498E38EE-092E-40A1-8821-52450917EA3D}" destId="{D95A44D1-4F6A-4D5A-A9DB-9D6BE2D238EC}" srcOrd="0" destOrd="0" presId="urn:microsoft.com/office/officeart/2005/8/layout/bList2"/>
    <dgm:cxn modelId="{63DC0C26-07A9-4969-B7CF-427C055CE449}" type="presOf" srcId="{96ACF7C7-CEAB-4DAE-985A-2391699F1B2B}" destId="{798BDA79-C6AF-4986-B3F9-B9298C93A16C}" srcOrd="0" destOrd="0" presId="urn:microsoft.com/office/officeart/2005/8/layout/bList2"/>
    <dgm:cxn modelId="{0CBBEC2B-1B0A-493F-8D31-AEF4009AEFC9}" type="presOf" srcId="{73DA96CF-3D1B-4CF2-AF7C-7D8DC4BD33FB}" destId="{E5C7A298-EDB5-49A9-A458-168F96E65636}" srcOrd="0" destOrd="2" presId="urn:microsoft.com/office/officeart/2005/8/layout/bList2"/>
    <dgm:cxn modelId="{363B392C-09A1-42F0-906C-E3ED94E213E5}" type="presOf" srcId="{4089BC8A-9A6F-45F9-A679-2A77BBF936D1}" destId="{0D81BD77-B288-4DF3-B51F-ACB80356FFF2}" srcOrd="0" destOrd="0" presId="urn:microsoft.com/office/officeart/2005/8/layout/bList2"/>
    <dgm:cxn modelId="{D1192234-6C03-48F5-A112-D35572C32CEA}" type="presOf" srcId="{AC377F9E-833B-48E0-AFAB-9CC472879351}" destId="{B547AA87-8CD3-464C-B12A-3EFA47B7AB3F}" srcOrd="0" destOrd="0" presId="urn:microsoft.com/office/officeart/2005/8/layout/bList2"/>
    <dgm:cxn modelId="{9D7B2136-1505-4B20-9313-B4155BB6A98F}" type="presOf" srcId="{B53C50D1-76BE-48BE-B92F-C8FA906ADD7E}" destId="{D95A44D1-4F6A-4D5A-A9DB-9D6BE2D238EC}" srcOrd="0" destOrd="2" presId="urn:microsoft.com/office/officeart/2005/8/layout/bList2"/>
    <dgm:cxn modelId="{BF1F9364-67FF-4E0E-9755-C57760A484D9}" type="presOf" srcId="{251C16E6-0F16-4140-B659-C4880C1B457C}" destId="{2C297AE8-E093-4853-8A76-E5C8DEC769EE}" srcOrd="0" destOrd="2" presId="urn:microsoft.com/office/officeart/2005/8/layout/bList2"/>
    <dgm:cxn modelId="{90CB2E6C-CB53-46EB-BC9F-E28FDFB10776}" type="presOf" srcId="{5240BAF1-4669-4767-8C89-C915BC04B5B1}" destId="{E5C7A298-EDB5-49A9-A458-168F96E65636}" srcOrd="0" destOrd="5" presId="urn:microsoft.com/office/officeart/2005/8/layout/bList2"/>
    <dgm:cxn modelId="{48420570-2F4E-4A47-B85B-494A4609937B}" type="presOf" srcId="{8EE9F1CE-5828-4C26-8BCA-8AC826BA5F42}" destId="{A6B193F9-5BB4-484C-85FB-DB09A80C9A56}" srcOrd="1" destOrd="0" presId="urn:microsoft.com/office/officeart/2005/8/layout/bList2"/>
    <dgm:cxn modelId="{0963E176-EDBE-466F-A647-D23ACDD7E545}" type="presOf" srcId="{A8DCF4B6-91DF-4E24-9D54-F40DDA2D3DD4}" destId="{E5C7A298-EDB5-49A9-A458-168F96E65636}" srcOrd="0" destOrd="0" presId="urn:microsoft.com/office/officeart/2005/8/layout/bList2"/>
    <dgm:cxn modelId="{5B63EA56-B9CE-409B-A28B-336660C2507A}" srcId="{96ACF7C7-CEAB-4DAE-985A-2391699F1B2B}" destId="{5240BAF1-4669-4767-8C89-C915BC04B5B1}" srcOrd="5" destOrd="0" parTransId="{23D2B1AD-108F-477E-B2A2-78BF1B06A46B}" sibTransId="{294E9B4F-6AB5-4DB6-B87F-5B7CFBFE0BE5}"/>
    <dgm:cxn modelId="{FADB6A59-9536-47A2-9992-D66535AC0F8A}" srcId="{5AF5EDB0-1A47-4C46-BA6F-771FB4EE55ED}" destId="{8EE9F1CE-5828-4C26-8BCA-8AC826BA5F42}" srcOrd="1" destOrd="0" parTransId="{AB43C8B3-A64C-4D3B-8E37-008829484C15}" sibTransId="{E146141B-538D-412F-98BC-67D04ADE738E}"/>
    <dgm:cxn modelId="{67FA7079-794B-4138-BAD5-BEC2C9A3EF8D}" srcId="{5AF5EDB0-1A47-4C46-BA6F-771FB4EE55ED}" destId="{4089BC8A-9A6F-45F9-A679-2A77BBF936D1}" srcOrd="0" destOrd="0" parTransId="{A3692E01-E67E-49BC-BEF4-8C513DE9D379}" sibTransId="{AC377F9E-833B-48E0-AFAB-9CC472879351}"/>
    <dgm:cxn modelId="{6E848A79-3363-434A-B184-9F3A11AA652E}" srcId="{5AF5EDB0-1A47-4C46-BA6F-771FB4EE55ED}" destId="{96ACF7C7-CEAB-4DAE-985A-2391699F1B2B}" srcOrd="2" destOrd="0" parTransId="{44CB7F84-50BF-4479-888C-C7082287A1A4}" sibTransId="{CB619F9D-69D5-4C97-B21F-C51D276A1AF9}"/>
    <dgm:cxn modelId="{FE067F85-755D-4A47-97E6-E2070E32FB23}" type="presOf" srcId="{8EE9F1CE-5828-4C26-8BCA-8AC826BA5F42}" destId="{E6CBBF40-18D3-407B-BF6C-A69FB5AD7506}" srcOrd="0" destOrd="0" presId="urn:microsoft.com/office/officeart/2005/8/layout/bList2"/>
    <dgm:cxn modelId="{F9033A90-EF39-4CD6-B2CB-C69910D53713}" type="presOf" srcId="{087E5550-933D-4B30-9D17-4D6511621E5D}" destId="{E5C7A298-EDB5-49A9-A458-168F96E65636}" srcOrd="0" destOrd="1" presId="urn:microsoft.com/office/officeart/2005/8/layout/bList2"/>
    <dgm:cxn modelId="{D5A4B790-7D60-4C9C-8542-2C1AB69503D3}" srcId="{8EE9F1CE-5828-4C26-8BCA-8AC826BA5F42}" destId="{9E564CE1-97ED-41F1-AE78-0248EEC49DC1}" srcOrd="0" destOrd="0" parTransId="{3F0E8971-7418-43F3-883E-CFC5844621BB}" sibTransId="{F7B6E440-8AEE-4CF8-B5C9-4B293BC58202}"/>
    <dgm:cxn modelId="{24315093-CA3A-427A-8533-D7B01A32BCC8}" srcId="{4089BC8A-9A6F-45F9-A679-2A77BBF936D1}" destId="{B53C50D1-76BE-48BE-B92F-C8FA906ADD7E}" srcOrd="2" destOrd="0" parTransId="{678BC17B-5728-46A4-85C8-7386ECFC04CA}" sibTransId="{E135165B-C883-4A76-A4CA-ECA44B1A1B8A}"/>
    <dgm:cxn modelId="{4D13C493-7306-444A-B056-F341ECD47D53}" type="presOf" srcId="{CB2A40DC-3404-4685-ABC5-C7CCC6D05990}" destId="{2C297AE8-E093-4853-8A76-E5C8DEC769EE}" srcOrd="0" destOrd="1" presId="urn:microsoft.com/office/officeart/2005/8/layout/bList2"/>
    <dgm:cxn modelId="{CE61259E-5A41-417D-8072-43688F3D9EAF}" srcId="{96ACF7C7-CEAB-4DAE-985A-2391699F1B2B}" destId="{087E5550-933D-4B30-9D17-4D6511621E5D}" srcOrd="1" destOrd="0" parTransId="{B4BBC9CD-3518-40AE-B72F-B67CA56E2652}" sibTransId="{6AEC9C0C-E92C-4C6C-B769-4178CAFBDA29}"/>
    <dgm:cxn modelId="{59CAEFA0-B153-45B2-AD8C-060D86AF3858}" type="presOf" srcId="{23926877-F3E4-4449-9B0A-BBEE8C6CA297}" destId="{E5C7A298-EDB5-49A9-A458-168F96E65636}" srcOrd="0" destOrd="4" presId="urn:microsoft.com/office/officeart/2005/8/layout/bList2"/>
    <dgm:cxn modelId="{EDFF2AA3-AD7B-4491-8CB0-904BCBA90616}" srcId="{96ACF7C7-CEAB-4DAE-985A-2391699F1B2B}" destId="{A8DCF4B6-91DF-4E24-9D54-F40DDA2D3DD4}" srcOrd="0" destOrd="0" parTransId="{178D1C89-D06C-4E2C-A4ED-0580AF48FDE5}" sibTransId="{C34EA5EC-2F91-404F-BC60-8AA452AD462C}"/>
    <dgm:cxn modelId="{51FB55A6-A64C-4F1B-B36A-BCBCF2B4A648}" srcId="{4089BC8A-9A6F-45F9-A679-2A77BBF936D1}" destId="{498E38EE-092E-40A1-8821-52450917EA3D}" srcOrd="0" destOrd="0" parTransId="{A2F2FCDA-E8CD-44F9-A333-6A6CA9586431}" sibTransId="{B67EB21E-1F19-4DFB-9EBB-C0342EBB3E84}"/>
    <dgm:cxn modelId="{FFEE40C5-C16E-40DC-9219-0C41D2A70E2C}" type="presOf" srcId="{E146141B-538D-412F-98BC-67D04ADE738E}" destId="{493360E5-1912-45A2-8008-A50C44F50CAB}" srcOrd="0" destOrd="0" presId="urn:microsoft.com/office/officeart/2005/8/layout/bList2"/>
    <dgm:cxn modelId="{8D4862CC-626A-48DC-B288-3343CFB6FE3D}" srcId="{96ACF7C7-CEAB-4DAE-985A-2391699F1B2B}" destId="{73DA96CF-3D1B-4CF2-AF7C-7D8DC4BD33FB}" srcOrd="2" destOrd="0" parTransId="{CD7DCF03-232B-4C3D-B172-5EA00428090E}" sibTransId="{24FA3C6F-0925-49AE-99C0-E763F2F6BBE4}"/>
    <dgm:cxn modelId="{CED119D0-4F10-4A8D-AFEF-AF136391F173}" srcId="{4089BC8A-9A6F-45F9-A679-2A77BBF936D1}" destId="{35380325-89F4-498A-9C23-D4C8046E4A2E}" srcOrd="1" destOrd="0" parTransId="{EFFF71FA-A24C-43BF-9416-FDCC1952F335}" sibTransId="{74794B44-C316-4397-B627-49643732565C}"/>
    <dgm:cxn modelId="{8B4D98D0-4F42-4D8E-B274-2ECA21B71362}" srcId="{96ACF7C7-CEAB-4DAE-985A-2391699F1B2B}" destId="{9ACC755D-25DF-4575-A380-E4EC1BBB9B03}" srcOrd="3" destOrd="0" parTransId="{3E895B3D-5DFA-4811-A475-B2849C9F213F}" sibTransId="{82FB18AF-3C68-4F81-A7B3-1279EF368953}"/>
    <dgm:cxn modelId="{21FD48D3-7016-4B8D-9A39-838CF7E0B036}" srcId="{8EE9F1CE-5828-4C26-8BCA-8AC826BA5F42}" destId="{251C16E6-0F16-4140-B659-C4880C1B457C}" srcOrd="2" destOrd="0" parTransId="{14C4C11C-9FF8-47C8-BFE0-7FF971296342}" sibTransId="{A7CB1704-3FE3-408D-A6C2-2801D302843F}"/>
    <dgm:cxn modelId="{D00D15E3-D963-4BF2-8AB6-3B21F787636F}" type="presOf" srcId="{35380325-89F4-498A-9C23-D4C8046E4A2E}" destId="{D95A44D1-4F6A-4D5A-A9DB-9D6BE2D238EC}" srcOrd="0" destOrd="1" presId="urn:microsoft.com/office/officeart/2005/8/layout/bList2"/>
    <dgm:cxn modelId="{AEBA60F4-3DF2-437C-BFB7-45141B037924}" type="presOf" srcId="{5AF5EDB0-1A47-4C46-BA6F-771FB4EE55ED}" destId="{91DEC9F4-57DD-4363-A42E-23A124802EEC}" srcOrd="0" destOrd="0" presId="urn:microsoft.com/office/officeart/2005/8/layout/bList2"/>
    <dgm:cxn modelId="{3970DAE2-FDFB-47B8-8BDE-15F5E630C27E}" type="presParOf" srcId="{91DEC9F4-57DD-4363-A42E-23A124802EEC}" destId="{34960535-2435-4109-BD8F-04458C43214F}" srcOrd="0" destOrd="0" presId="urn:microsoft.com/office/officeart/2005/8/layout/bList2"/>
    <dgm:cxn modelId="{83062CD5-8D78-4A93-83AE-B88F44B83CD6}" type="presParOf" srcId="{34960535-2435-4109-BD8F-04458C43214F}" destId="{D95A44D1-4F6A-4D5A-A9DB-9D6BE2D238EC}" srcOrd="0" destOrd="0" presId="urn:microsoft.com/office/officeart/2005/8/layout/bList2"/>
    <dgm:cxn modelId="{D635BF10-E030-4071-B6DD-5A7E267D9E73}" type="presParOf" srcId="{34960535-2435-4109-BD8F-04458C43214F}" destId="{0D81BD77-B288-4DF3-B51F-ACB80356FFF2}" srcOrd="1" destOrd="0" presId="urn:microsoft.com/office/officeart/2005/8/layout/bList2"/>
    <dgm:cxn modelId="{B0D1ABD0-C15E-466D-BDAD-2E6FED7E4B18}" type="presParOf" srcId="{34960535-2435-4109-BD8F-04458C43214F}" destId="{DFC1BCCB-4436-4820-B68B-9BEF2EC8538C}" srcOrd="2" destOrd="0" presId="urn:microsoft.com/office/officeart/2005/8/layout/bList2"/>
    <dgm:cxn modelId="{5613B092-019E-4D08-8DA4-970571F5F863}" type="presParOf" srcId="{34960535-2435-4109-BD8F-04458C43214F}" destId="{B920F3C8-EB6E-42BA-9256-091266C38A4F}" srcOrd="3" destOrd="0" presId="urn:microsoft.com/office/officeart/2005/8/layout/bList2"/>
    <dgm:cxn modelId="{CEE46CC0-8D3B-4CAD-9226-04A1807CAAAB}" type="presParOf" srcId="{91DEC9F4-57DD-4363-A42E-23A124802EEC}" destId="{B547AA87-8CD3-464C-B12A-3EFA47B7AB3F}" srcOrd="1" destOrd="0" presId="urn:microsoft.com/office/officeart/2005/8/layout/bList2"/>
    <dgm:cxn modelId="{1C987BF3-9C8C-4A1C-A297-3DBB3D257E4F}" type="presParOf" srcId="{91DEC9F4-57DD-4363-A42E-23A124802EEC}" destId="{8594FC33-54FE-410B-AC60-103730B16DAA}" srcOrd="2" destOrd="0" presId="urn:microsoft.com/office/officeart/2005/8/layout/bList2"/>
    <dgm:cxn modelId="{E75ADDCB-FAC6-4AA9-A7DC-39E67B625082}" type="presParOf" srcId="{8594FC33-54FE-410B-AC60-103730B16DAA}" destId="{2C297AE8-E093-4853-8A76-E5C8DEC769EE}" srcOrd="0" destOrd="0" presId="urn:microsoft.com/office/officeart/2005/8/layout/bList2"/>
    <dgm:cxn modelId="{1F38E7CB-E1F0-4817-80A9-6A66E2C6C1DA}" type="presParOf" srcId="{8594FC33-54FE-410B-AC60-103730B16DAA}" destId="{E6CBBF40-18D3-407B-BF6C-A69FB5AD7506}" srcOrd="1" destOrd="0" presId="urn:microsoft.com/office/officeart/2005/8/layout/bList2"/>
    <dgm:cxn modelId="{A08C271F-F52D-43A9-87A4-C3792518B905}" type="presParOf" srcId="{8594FC33-54FE-410B-AC60-103730B16DAA}" destId="{A6B193F9-5BB4-484C-85FB-DB09A80C9A56}" srcOrd="2" destOrd="0" presId="urn:microsoft.com/office/officeart/2005/8/layout/bList2"/>
    <dgm:cxn modelId="{EEA784FB-9536-42F8-BBA8-6A6980357F0A}" type="presParOf" srcId="{8594FC33-54FE-410B-AC60-103730B16DAA}" destId="{A4A56FE1-5795-4BF5-90D2-227415A07AB9}" srcOrd="3" destOrd="0" presId="urn:microsoft.com/office/officeart/2005/8/layout/bList2"/>
    <dgm:cxn modelId="{D07C7477-4F5F-48C6-8336-AF98EAD8DB59}" type="presParOf" srcId="{91DEC9F4-57DD-4363-A42E-23A124802EEC}" destId="{493360E5-1912-45A2-8008-A50C44F50CAB}" srcOrd="3" destOrd="0" presId="urn:microsoft.com/office/officeart/2005/8/layout/bList2"/>
    <dgm:cxn modelId="{5127D409-B7A1-435C-99E6-3841D814EFAF}" type="presParOf" srcId="{91DEC9F4-57DD-4363-A42E-23A124802EEC}" destId="{75147F17-0808-4311-8AC1-35B8726D6992}" srcOrd="4" destOrd="0" presId="urn:microsoft.com/office/officeart/2005/8/layout/bList2"/>
    <dgm:cxn modelId="{32F34F14-AECA-4B04-9315-D4E826DA84BA}" type="presParOf" srcId="{75147F17-0808-4311-8AC1-35B8726D6992}" destId="{E5C7A298-EDB5-49A9-A458-168F96E65636}" srcOrd="0" destOrd="0" presId="urn:microsoft.com/office/officeart/2005/8/layout/bList2"/>
    <dgm:cxn modelId="{A096720C-E7A1-4389-9205-CDE5444AF51B}" type="presParOf" srcId="{75147F17-0808-4311-8AC1-35B8726D6992}" destId="{798BDA79-C6AF-4986-B3F9-B9298C93A16C}" srcOrd="1" destOrd="0" presId="urn:microsoft.com/office/officeart/2005/8/layout/bList2"/>
    <dgm:cxn modelId="{921D09FE-9BE6-4494-BDF8-C5BEC42C4836}" type="presParOf" srcId="{75147F17-0808-4311-8AC1-35B8726D6992}" destId="{01DE0CCE-AD28-4C57-B43E-7F4F6558A12A}" srcOrd="2" destOrd="0" presId="urn:microsoft.com/office/officeart/2005/8/layout/bList2"/>
    <dgm:cxn modelId="{ABFC433C-6F24-4160-A0AB-70E0249369A2}" type="presParOf" srcId="{75147F17-0808-4311-8AC1-35B8726D6992}" destId="{BFED6A1C-E76F-4B08-AA25-534D27473E8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F5EDB0-1A47-4C46-BA6F-771FB4EE55E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4089BC8A-9A6F-45F9-A679-2A77BBF936D1}">
      <dgm:prSet/>
      <dgm:spPr/>
      <dgm:t>
        <a:bodyPr/>
        <a:lstStyle/>
        <a:p>
          <a:r>
            <a:rPr lang="en-AU" dirty="0"/>
            <a:t>Site Senior Executive</a:t>
          </a:r>
        </a:p>
      </dgm:t>
    </dgm:pt>
    <dgm:pt modelId="{A3692E01-E67E-49BC-BEF4-8C513DE9D379}" type="parTrans" cxnId="{67FA7079-794B-4138-BAD5-BEC2C9A3EF8D}">
      <dgm:prSet/>
      <dgm:spPr/>
      <dgm:t>
        <a:bodyPr/>
        <a:lstStyle/>
        <a:p>
          <a:endParaRPr lang="en-AU"/>
        </a:p>
      </dgm:t>
    </dgm:pt>
    <dgm:pt modelId="{AC377F9E-833B-48E0-AFAB-9CC472879351}" type="sibTrans" cxnId="{67FA7079-794B-4138-BAD5-BEC2C9A3EF8D}">
      <dgm:prSet/>
      <dgm:spPr/>
      <dgm:t>
        <a:bodyPr/>
        <a:lstStyle/>
        <a:p>
          <a:endParaRPr lang="en-AU"/>
        </a:p>
      </dgm:t>
    </dgm:pt>
    <dgm:pt modelId="{8EE9F1CE-5828-4C26-8BCA-8AC826BA5F42}">
      <dgm:prSet/>
      <dgm:spPr/>
      <dgm:t>
        <a:bodyPr/>
        <a:lstStyle/>
        <a:p>
          <a:r>
            <a:rPr lang="en-AU" dirty="0"/>
            <a:t>OCE and Supervisors</a:t>
          </a:r>
        </a:p>
      </dgm:t>
    </dgm:pt>
    <dgm:pt modelId="{AB43C8B3-A64C-4D3B-8E37-008829484C15}" type="parTrans" cxnId="{FADB6A59-9536-47A2-9992-D66535AC0F8A}">
      <dgm:prSet/>
      <dgm:spPr/>
      <dgm:t>
        <a:bodyPr/>
        <a:lstStyle/>
        <a:p>
          <a:endParaRPr lang="en-AU"/>
        </a:p>
      </dgm:t>
    </dgm:pt>
    <dgm:pt modelId="{E146141B-538D-412F-98BC-67D04ADE738E}" type="sibTrans" cxnId="{FADB6A59-9536-47A2-9992-D66535AC0F8A}">
      <dgm:prSet/>
      <dgm:spPr/>
      <dgm:t>
        <a:bodyPr/>
        <a:lstStyle/>
        <a:p>
          <a:endParaRPr lang="en-AU"/>
        </a:p>
      </dgm:t>
    </dgm:pt>
    <dgm:pt modelId="{96ACF7C7-CEAB-4DAE-985A-2391699F1B2B}">
      <dgm:prSet/>
      <dgm:spPr/>
      <dgm:t>
        <a:bodyPr/>
        <a:lstStyle/>
        <a:p>
          <a:r>
            <a:rPr lang="en-AU" dirty="0"/>
            <a:t>Coal Mine Workers</a:t>
          </a:r>
        </a:p>
      </dgm:t>
    </dgm:pt>
    <dgm:pt modelId="{44CB7F84-50BF-4479-888C-C7082287A1A4}" type="parTrans" cxnId="{6E848A79-3363-434A-B184-9F3A11AA652E}">
      <dgm:prSet/>
      <dgm:spPr/>
      <dgm:t>
        <a:bodyPr/>
        <a:lstStyle/>
        <a:p>
          <a:endParaRPr lang="en-AU"/>
        </a:p>
      </dgm:t>
    </dgm:pt>
    <dgm:pt modelId="{CB619F9D-69D5-4C97-B21F-C51D276A1AF9}" type="sibTrans" cxnId="{6E848A79-3363-434A-B184-9F3A11AA652E}">
      <dgm:prSet/>
      <dgm:spPr/>
      <dgm:t>
        <a:bodyPr/>
        <a:lstStyle/>
        <a:p>
          <a:endParaRPr lang="en-AU"/>
        </a:p>
      </dgm:t>
    </dgm:pt>
    <dgm:pt modelId="{3FB4AE3E-E952-44BA-B42A-618881F6D8E7}">
      <dgm:prSet custT="1"/>
      <dgm:spPr/>
      <dgm:t>
        <a:bodyPr/>
        <a:lstStyle/>
        <a:p>
          <a:endParaRPr lang="en-AU" sz="1600" dirty="0"/>
        </a:p>
      </dgm:t>
    </dgm:pt>
    <dgm:pt modelId="{55BB5FE3-CA19-4313-BDFE-CDF3A8B341A3}" type="parTrans" cxnId="{597227ED-9DF8-463B-B0F8-FAF00A06429D}">
      <dgm:prSet/>
      <dgm:spPr/>
      <dgm:t>
        <a:bodyPr/>
        <a:lstStyle/>
        <a:p>
          <a:endParaRPr lang="en-AU"/>
        </a:p>
      </dgm:t>
    </dgm:pt>
    <dgm:pt modelId="{059E6957-A342-4EFA-BB5F-AB0686ED8F3C}" type="sibTrans" cxnId="{597227ED-9DF8-463B-B0F8-FAF00A06429D}">
      <dgm:prSet/>
      <dgm:spPr/>
      <dgm:t>
        <a:bodyPr/>
        <a:lstStyle/>
        <a:p>
          <a:endParaRPr lang="en-AU"/>
        </a:p>
      </dgm:t>
    </dgm:pt>
    <dgm:pt modelId="{498E38EE-092E-40A1-8821-52450917EA3D}">
      <dgm:prSet custT="1"/>
      <dgm:spPr/>
      <dgm:t>
        <a:bodyPr/>
        <a:lstStyle/>
        <a:p>
          <a:r>
            <a:rPr lang="en-AU" sz="1600" dirty="0"/>
            <a:t>Review site operating procedures and dump/ tip head design standards.</a:t>
          </a:r>
        </a:p>
      </dgm:t>
    </dgm:pt>
    <dgm:pt modelId="{A2F2FCDA-E8CD-44F9-A333-6A6CA9586431}" type="parTrans" cxnId="{51FB55A6-A64C-4F1B-B36A-BCBCF2B4A648}">
      <dgm:prSet/>
      <dgm:spPr/>
      <dgm:t>
        <a:bodyPr/>
        <a:lstStyle/>
        <a:p>
          <a:endParaRPr lang="en-AU"/>
        </a:p>
      </dgm:t>
    </dgm:pt>
    <dgm:pt modelId="{B67EB21E-1F19-4DFB-9EBB-C0342EBB3E84}" type="sibTrans" cxnId="{51FB55A6-A64C-4F1B-B36A-BCBCF2B4A648}">
      <dgm:prSet/>
      <dgm:spPr/>
      <dgm:t>
        <a:bodyPr/>
        <a:lstStyle/>
        <a:p>
          <a:endParaRPr lang="en-AU"/>
        </a:p>
      </dgm:t>
    </dgm:pt>
    <dgm:pt modelId="{CB2A40DC-3404-4685-ABC5-C7CCC6D05990}">
      <dgm:prSet custT="1"/>
      <dgm:spPr/>
      <dgm:t>
        <a:bodyPr/>
        <a:lstStyle/>
        <a:p>
          <a:r>
            <a:rPr lang="en-AU" sz="1600" dirty="0"/>
            <a:t>Regularly inspect dumps &amp; tip head for compliance with site procedures and operational design standards (such as use of incompetent materials). </a:t>
          </a:r>
        </a:p>
      </dgm:t>
    </dgm:pt>
    <dgm:pt modelId="{54DF02D1-0659-4BE0-AE1C-F10055F1F2CF}" type="parTrans" cxnId="{7EE90313-7D73-4D48-82D8-BFF64753A694}">
      <dgm:prSet/>
      <dgm:spPr/>
      <dgm:t>
        <a:bodyPr/>
        <a:lstStyle/>
        <a:p>
          <a:endParaRPr lang="en-AU"/>
        </a:p>
      </dgm:t>
    </dgm:pt>
    <dgm:pt modelId="{7F71CF01-6127-4F5F-9B37-1AFA4758E284}" type="sibTrans" cxnId="{7EE90313-7D73-4D48-82D8-BFF64753A694}">
      <dgm:prSet/>
      <dgm:spPr/>
      <dgm:t>
        <a:bodyPr/>
        <a:lstStyle/>
        <a:p>
          <a:endParaRPr lang="en-AU"/>
        </a:p>
      </dgm:t>
    </dgm:pt>
    <dgm:pt modelId="{251C16E6-0F16-4140-B659-C4880C1B457C}">
      <dgm:prSet custT="1"/>
      <dgm:spPr/>
      <dgm:t>
        <a:bodyPr/>
        <a:lstStyle/>
        <a:p>
          <a:r>
            <a:rPr lang="en-AU" sz="1600" dirty="0"/>
            <a:t>Consider changing conditions, such as recent rainfall and impacts on tip had stability.</a:t>
          </a:r>
        </a:p>
      </dgm:t>
    </dgm:pt>
    <dgm:pt modelId="{14C4C11C-9FF8-47C8-BFE0-7FF971296342}" type="parTrans" cxnId="{21FD48D3-7016-4B8D-9A39-838CF7E0B036}">
      <dgm:prSet/>
      <dgm:spPr/>
      <dgm:t>
        <a:bodyPr/>
        <a:lstStyle/>
        <a:p>
          <a:endParaRPr lang="en-AU"/>
        </a:p>
      </dgm:t>
    </dgm:pt>
    <dgm:pt modelId="{A7CB1704-3FE3-408D-A6C2-2801D302843F}" type="sibTrans" cxnId="{21FD48D3-7016-4B8D-9A39-838CF7E0B036}">
      <dgm:prSet/>
      <dgm:spPr/>
      <dgm:t>
        <a:bodyPr/>
        <a:lstStyle/>
        <a:p>
          <a:endParaRPr lang="en-AU"/>
        </a:p>
      </dgm:t>
    </dgm:pt>
    <dgm:pt modelId="{3D1E4656-A57D-4631-A502-92AFE5128B03}">
      <dgm:prSet custT="1"/>
      <dgm:spPr/>
      <dgm:t>
        <a:bodyPr/>
        <a:lstStyle/>
        <a:p>
          <a:r>
            <a:rPr lang="en-AU" sz="1600" dirty="0"/>
            <a:t>Ensure the mines SHMS provides for effective and appropriate monitoring of tip head stability.</a:t>
          </a:r>
        </a:p>
      </dgm:t>
    </dgm:pt>
    <dgm:pt modelId="{D22F0DBA-7519-49D1-A4DD-B26DDF71DB25}" type="parTrans" cxnId="{25AF0DA5-41AD-4323-8D13-01F3D5D71C91}">
      <dgm:prSet/>
      <dgm:spPr/>
      <dgm:t>
        <a:bodyPr/>
        <a:lstStyle/>
        <a:p>
          <a:endParaRPr lang="en-AU"/>
        </a:p>
      </dgm:t>
    </dgm:pt>
    <dgm:pt modelId="{B71EC3AD-EFB8-4520-B608-EFFFC984DD61}" type="sibTrans" cxnId="{25AF0DA5-41AD-4323-8D13-01F3D5D71C91}">
      <dgm:prSet/>
      <dgm:spPr/>
      <dgm:t>
        <a:bodyPr/>
        <a:lstStyle/>
        <a:p>
          <a:endParaRPr lang="en-AU"/>
        </a:p>
      </dgm:t>
    </dgm:pt>
    <dgm:pt modelId="{B53C50D1-76BE-48BE-B92F-C8FA906ADD7E}">
      <dgm:prSet custT="1"/>
      <dgm:spPr/>
      <dgm:t>
        <a:bodyPr/>
        <a:lstStyle/>
        <a:p>
          <a:endParaRPr lang="en-AU" sz="1600" dirty="0"/>
        </a:p>
      </dgm:t>
    </dgm:pt>
    <dgm:pt modelId="{678BC17B-5728-46A4-85C8-7386ECFC04CA}" type="parTrans" cxnId="{24315093-CA3A-427A-8533-D7B01A32BCC8}">
      <dgm:prSet/>
      <dgm:spPr/>
      <dgm:t>
        <a:bodyPr/>
        <a:lstStyle/>
        <a:p>
          <a:endParaRPr lang="en-AU"/>
        </a:p>
      </dgm:t>
    </dgm:pt>
    <dgm:pt modelId="{E135165B-C883-4A76-A4CA-ECA44B1A1B8A}" type="sibTrans" cxnId="{24315093-CA3A-427A-8533-D7B01A32BCC8}">
      <dgm:prSet/>
      <dgm:spPr/>
      <dgm:t>
        <a:bodyPr/>
        <a:lstStyle/>
        <a:p>
          <a:endParaRPr lang="en-AU"/>
        </a:p>
      </dgm:t>
    </dgm:pt>
    <dgm:pt modelId="{A8DCF4B6-91DF-4E24-9D54-F40DDA2D3DD4}">
      <dgm:prSet custT="1"/>
      <dgm:spPr/>
      <dgm:t>
        <a:bodyPr/>
        <a:lstStyle/>
        <a:p>
          <a:r>
            <a:rPr lang="en-AU" sz="1600" dirty="0">
              <a:solidFill>
                <a:schemeClr val="tx1"/>
              </a:solidFill>
            </a:rPr>
            <a:t>Follow site operating procedures on dumps and tip heads.</a:t>
          </a:r>
        </a:p>
      </dgm:t>
    </dgm:pt>
    <dgm:pt modelId="{178D1C89-D06C-4E2C-A4ED-0580AF48FDE5}" type="parTrans" cxnId="{EDFF2AA3-AD7B-4491-8CB0-904BCBA90616}">
      <dgm:prSet/>
      <dgm:spPr/>
      <dgm:t>
        <a:bodyPr/>
        <a:lstStyle/>
        <a:p>
          <a:endParaRPr lang="en-AU"/>
        </a:p>
      </dgm:t>
    </dgm:pt>
    <dgm:pt modelId="{C34EA5EC-2F91-404F-BC60-8AA452AD462C}" type="sibTrans" cxnId="{EDFF2AA3-AD7B-4491-8CB0-904BCBA90616}">
      <dgm:prSet/>
      <dgm:spPr/>
      <dgm:t>
        <a:bodyPr/>
        <a:lstStyle/>
        <a:p>
          <a:endParaRPr lang="en-AU"/>
        </a:p>
      </dgm:t>
    </dgm:pt>
    <dgm:pt modelId="{D4EA22F0-7582-4414-96AB-AFFCB04CCF6F}">
      <dgm:prSet custT="1"/>
      <dgm:spPr/>
      <dgm:t>
        <a:bodyPr/>
        <a:lstStyle/>
        <a:p>
          <a:endParaRPr lang="en-AU" sz="1600" dirty="0"/>
        </a:p>
      </dgm:t>
    </dgm:pt>
    <dgm:pt modelId="{61432153-DBD9-4D88-9CBC-D8DD9E767A0B}" type="parTrans" cxnId="{672B8021-DE63-4C77-8549-C14F276F5D4E}">
      <dgm:prSet/>
      <dgm:spPr/>
      <dgm:t>
        <a:bodyPr/>
        <a:lstStyle/>
        <a:p>
          <a:endParaRPr lang="en-AU"/>
        </a:p>
      </dgm:t>
    </dgm:pt>
    <dgm:pt modelId="{39E0F16E-1A39-43B3-BCC3-5AF700832A23}" type="sibTrans" cxnId="{672B8021-DE63-4C77-8549-C14F276F5D4E}">
      <dgm:prSet/>
      <dgm:spPr/>
      <dgm:t>
        <a:bodyPr/>
        <a:lstStyle/>
        <a:p>
          <a:endParaRPr lang="en-AU"/>
        </a:p>
      </dgm:t>
    </dgm:pt>
    <dgm:pt modelId="{DD391A6D-1449-4C91-9878-15D5868CB2EB}">
      <dgm:prSet custT="1"/>
      <dgm:spPr/>
      <dgm:t>
        <a:bodyPr/>
        <a:lstStyle/>
        <a:p>
          <a:r>
            <a:rPr lang="en-AU" sz="1600" dirty="0"/>
            <a:t>Take corrective actions and/or initiate TARPS when conditions deteriorate.</a:t>
          </a:r>
        </a:p>
      </dgm:t>
    </dgm:pt>
    <dgm:pt modelId="{655B3B9F-485B-4418-A69D-2BD151580772}" type="parTrans" cxnId="{B91F81A5-25C3-4051-87B3-C294A8BA57F5}">
      <dgm:prSet/>
      <dgm:spPr/>
    </dgm:pt>
    <dgm:pt modelId="{5ED30F1D-5BDF-433B-A1B4-156997B17F84}" type="sibTrans" cxnId="{B91F81A5-25C3-4051-87B3-C294A8BA57F5}">
      <dgm:prSet/>
      <dgm:spPr/>
    </dgm:pt>
    <dgm:pt modelId="{8E4959C6-DF89-4955-BFA4-78B20B49C3A5}">
      <dgm:prSet custT="1"/>
      <dgm:spPr/>
      <dgm:t>
        <a:bodyPr/>
        <a:lstStyle/>
        <a:p>
          <a:endParaRPr lang="en-AU" sz="1600" dirty="0"/>
        </a:p>
      </dgm:t>
    </dgm:pt>
    <dgm:pt modelId="{562628EE-4FFA-41E4-9C72-5475E51E748A}" type="parTrans" cxnId="{B8E1AA49-5CB0-41EC-AF2D-34A385AC436E}">
      <dgm:prSet/>
      <dgm:spPr/>
      <dgm:t>
        <a:bodyPr/>
        <a:lstStyle/>
        <a:p>
          <a:endParaRPr lang="en-AU"/>
        </a:p>
      </dgm:t>
    </dgm:pt>
    <dgm:pt modelId="{7497F6BD-BE41-4F93-AF60-0E4741429E69}" type="sibTrans" cxnId="{B8E1AA49-5CB0-41EC-AF2D-34A385AC436E}">
      <dgm:prSet/>
      <dgm:spPr/>
      <dgm:t>
        <a:bodyPr/>
        <a:lstStyle/>
        <a:p>
          <a:endParaRPr lang="en-AU"/>
        </a:p>
      </dgm:t>
    </dgm:pt>
    <dgm:pt modelId="{5240BAF1-4669-4767-8C89-C915BC04B5B1}">
      <dgm:prSet custT="1"/>
      <dgm:spPr/>
      <dgm:t>
        <a:bodyPr/>
        <a:lstStyle/>
        <a:p>
          <a:endParaRPr lang="en-AU" sz="1600" dirty="0">
            <a:solidFill>
              <a:schemeClr val="tx1"/>
            </a:solidFill>
          </a:endParaRPr>
        </a:p>
      </dgm:t>
    </dgm:pt>
    <dgm:pt modelId="{23D2B1AD-108F-477E-B2A2-78BF1B06A46B}" type="parTrans" cxnId="{5B63EA56-B9CE-409B-A28B-336660C2507A}">
      <dgm:prSet/>
      <dgm:spPr/>
    </dgm:pt>
    <dgm:pt modelId="{294E9B4F-6AB5-4DB6-B87F-5B7CFBFE0BE5}" type="sibTrans" cxnId="{5B63EA56-B9CE-409B-A28B-336660C2507A}">
      <dgm:prSet/>
      <dgm:spPr/>
    </dgm:pt>
    <dgm:pt modelId="{23926877-F3E4-4449-9B0A-BBEE8C6CA297}">
      <dgm:prSet custT="1"/>
      <dgm:spPr/>
      <dgm:t>
        <a:bodyPr/>
        <a:lstStyle/>
        <a:p>
          <a:r>
            <a:rPr lang="en-AU" sz="1600" dirty="0">
              <a:solidFill>
                <a:schemeClr val="tx1"/>
              </a:solidFill>
            </a:rPr>
            <a:t>Remain vigilant and immediately report any hazards or changes in conditions that may indicate reduced stability.</a:t>
          </a:r>
        </a:p>
      </dgm:t>
    </dgm:pt>
    <dgm:pt modelId="{4FB40564-627E-4939-99B1-78841E6B88DB}" type="parTrans" cxnId="{BA524712-ACCF-4A0E-B956-43E20B57B6A8}">
      <dgm:prSet/>
      <dgm:spPr/>
    </dgm:pt>
    <dgm:pt modelId="{3099C8FC-E97A-4826-BEAA-C879469D115B}" type="sibTrans" cxnId="{BA524712-ACCF-4A0E-B956-43E20B57B6A8}">
      <dgm:prSet/>
      <dgm:spPr/>
    </dgm:pt>
    <dgm:pt modelId="{35380325-89F4-498A-9C23-D4C8046E4A2E}">
      <dgm:prSet custT="1"/>
      <dgm:spPr/>
      <dgm:t>
        <a:bodyPr/>
        <a:lstStyle/>
        <a:p>
          <a:r>
            <a:rPr lang="en-AU" sz="1600" dirty="0"/>
            <a:t>Ensure the mines SHMS provides for the monitoring of the grade of materials being dumped.</a:t>
          </a:r>
        </a:p>
      </dgm:t>
    </dgm:pt>
    <dgm:pt modelId="{EFFF71FA-A24C-43BF-9416-FDCC1952F335}" type="parTrans" cxnId="{CED119D0-4F10-4A8D-AFEF-AF136391F173}">
      <dgm:prSet/>
      <dgm:spPr/>
    </dgm:pt>
    <dgm:pt modelId="{74794B44-C316-4397-B627-49643732565C}" type="sibTrans" cxnId="{CED119D0-4F10-4A8D-AFEF-AF136391F173}">
      <dgm:prSet/>
      <dgm:spPr/>
    </dgm:pt>
    <dgm:pt modelId="{9435A85C-71CE-4EBF-B13D-7E64AF10AB4B}">
      <dgm:prSet custT="1"/>
      <dgm:spPr/>
      <dgm:t>
        <a:bodyPr/>
        <a:lstStyle/>
        <a:p>
          <a:r>
            <a:rPr lang="en-AU" sz="1600" dirty="0"/>
            <a:t>Ensure TARPS include identification of different types of dumped material and effective controls to manage any increase in risk.</a:t>
          </a:r>
        </a:p>
      </dgm:t>
    </dgm:pt>
    <dgm:pt modelId="{7F3A5A3C-2557-4B4B-9752-61451F6EF038}" type="parTrans" cxnId="{A4A123D5-A44D-4EF9-BBCC-7F0E1F7DE5C2}">
      <dgm:prSet/>
      <dgm:spPr/>
    </dgm:pt>
    <dgm:pt modelId="{1954E25B-5E99-442F-9425-FAF94B6BF4C2}" type="sibTrans" cxnId="{A4A123D5-A44D-4EF9-BBCC-7F0E1F7DE5C2}">
      <dgm:prSet/>
      <dgm:spPr/>
    </dgm:pt>
    <dgm:pt modelId="{91DEC9F4-57DD-4363-A42E-23A124802EEC}" type="pres">
      <dgm:prSet presAssocID="{5AF5EDB0-1A47-4C46-BA6F-771FB4EE55ED}" presName="diagram" presStyleCnt="0">
        <dgm:presLayoutVars>
          <dgm:dir/>
          <dgm:animLvl val="lvl"/>
          <dgm:resizeHandles val="exact"/>
        </dgm:presLayoutVars>
      </dgm:prSet>
      <dgm:spPr/>
    </dgm:pt>
    <dgm:pt modelId="{34960535-2435-4109-BD8F-04458C43214F}" type="pres">
      <dgm:prSet presAssocID="{4089BC8A-9A6F-45F9-A679-2A77BBF936D1}" presName="compNode" presStyleCnt="0"/>
      <dgm:spPr/>
    </dgm:pt>
    <dgm:pt modelId="{D95A44D1-4F6A-4D5A-A9DB-9D6BE2D238EC}" type="pres">
      <dgm:prSet presAssocID="{4089BC8A-9A6F-45F9-A679-2A77BBF936D1}" presName="childRect" presStyleLbl="bgAcc1" presStyleIdx="0" presStyleCnt="3" custScaleY="152851" custLinFactNeighborX="1663" custLinFactNeighborY="-1114">
        <dgm:presLayoutVars>
          <dgm:bulletEnabled val="1"/>
        </dgm:presLayoutVars>
      </dgm:prSet>
      <dgm:spPr/>
    </dgm:pt>
    <dgm:pt modelId="{0D81BD77-B288-4DF3-B51F-ACB80356FFF2}" type="pres">
      <dgm:prSet presAssocID="{4089BC8A-9A6F-45F9-A679-2A77BBF936D1}" presName="parentText" presStyleLbl="node1" presStyleIdx="0" presStyleCnt="0">
        <dgm:presLayoutVars>
          <dgm:chMax val="0"/>
          <dgm:bulletEnabled val="1"/>
        </dgm:presLayoutVars>
      </dgm:prSet>
      <dgm:spPr/>
    </dgm:pt>
    <dgm:pt modelId="{DFC1BCCB-4436-4820-B68B-9BEF2EC8538C}" type="pres">
      <dgm:prSet presAssocID="{4089BC8A-9A6F-45F9-A679-2A77BBF936D1}" presName="parentRect" presStyleLbl="alignNode1" presStyleIdx="0" presStyleCnt="3" custLinFactNeighborX="-232" custLinFactNeighborY="33982"/>
      <dgm:spPr/>
    </dgm:pt>
    <dgm:pt modelId="{B920F3C8-EB6E-42BA-9256-091266C38A4F}" type="pres">
      <dgm:prSet presAssocID="{4089BC8A-9A6F-45F9-A679-2A77BBF936D1}" presName="adorn" presStyleLbl="fgAccFollowNode1" presStyleIdx="0" presStyleCnt="3" custLinFactNeighborX="-13619" custLinFactNeighborY="729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B547AA87-8CD3-464C-B12A-3EFA47B7AB3F}" type="pres">
      <dgm:prSet presAssocID="{AC377F9E-833B-48E0-AFAB-9CC472879351}" presName="sibTrans" presStyleLbl="sibTrans2D1" presStyleIdx="0" presStyleCnt="0"/>
      <dgm:spPr/>
    </dgm:pt>
    <dgm:pt modelId="{8594FC33-54FE-410B-AC60-103730B16DAA}" type="pres">
      <dgm:prSet presAssocID="{8EE9F1CE-5828-4C26-8BCA-8AC826BA5F42}" presName="compNode" presStyleCnt="0"/>
      <dgm:spPr/>
    </dgm:pt>
    <dgm:pt modelId="{2C297AE8-E093-4853-8A76-E5C8DEC769EE}" type="pres">
      <dgm:prSet presAssocID="{8EE9F1CE-5828-4C26-8BCA-8AC826BA5F42}" presName="childRect" presStyleLbl="bgAcc1" presStyleIdx="1" presStyleCnt="3" custScaleY="143407" custLinFactNeighborX="-1398" custLinFactNeighborY="-6096">
        <dgm:presLayoutVars>
          <dgm:bulletEnabled val="1"/>
        </dgm:presLayoutVars>
      </dgm:prSet>
      <dgm:spPr/>
    </dgm:pt>
    <dgm:pt modelId="{E6CBBF40-18D3-407B-BF6C-A69FB5AD7506}" type="pres">
      <dgm:prSet presAssocID="{8EE9F1CE-5828-4C26-8BCA-8AC826BA5F42}" presName="parentText" presStyleLbl="node1" presStyleIdx="0" presStyleCnt="0">
        <dgm:presLayoutVars>
          <dgm:chMax val="0"/>
          <dgm:bulletEnabled val="1"/>
        </dgm:presLayoutVars>
      </dgm:prSet>
      <dgm:spPr/>
    </dgm:pt>
    <dgm:pt modelId="{A6B193F9-5BB4-484C-85FB-DB09A80C9A56}" type="pres">
      <dgm:prSet presAssocID="{8EE9F1CE-5828-4C26-8BCA-8AC826BA5F42}" presName="parentRect" presStyleLbl="alignNode1" presStyleIdx="1" presStyleCnt="3" custLinFactNeighborX="-864" custLinFactNeighborY="39231"/>
      <dgm:spPr/>
    </dgm:pt>
    <dgm:pt modelId="{A4A56FE1-5795-4BF5-90D2-227415A07AB9}" type="pres">
      <dgm:prSet presAssocID="{8EE9F1CE-5828-4C26-8BCA-8AC826BA5F42}" presName="adorn" presStyleLbl="fgAccFollowNode1" presStyleIdx="1" presStyleCnt="3" custLinFactNeighborX="-20687" custLinFactNeighborY="487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493360E5-1912-45A2-8008-A50C44F50CAB}" type="pres">
      <dgm:prSet presAssocID="{E146141B-538D-412F-98BC-67D04ADE738E}" presName="sibTrans" presStyleLbl="sibTrans2D1" presStyleIdx="0" presStyleCnt="0"/>
      <dgm:spPr/>
    </dgm:pt>
    <dgm:pt modelId="{75147F17-0808-4311-8AC1-35B8726D6992}" type="pres">
      <dgm:prSet presAssocID="{96ACF7C7-CEAB-4DAE-985A-2391699F1B2B}" presName="compNode" presStyleCnt="0"/>
      <dgm:spPr/>
    </dgm:pt>
    <dgm:pt modelId="{E5C7A298-EDB5-49A9-A458-168F96E65636}" type="pres">
      <dgm:prSet presAssocID="{96ACF7C7-CEAB-4DAE-985A-2391699F1B2B}" presName="childRect" presStyleLbl="bgAcc1" presStyleIdx="2" presStyleCnt="3" custScaleX="101891" custScaleY="143065" custLinFactNeighborX="-2055" custLinFactNeighborY="-5054">
        <dgm:presLayoutVars>
          <dgm:bulletEnabled val="1"/>
        </dgm:presLayoutVars>
      </dgm:prSet>
      <dgm:spPr/>
    </dgm:pt>
    <dgm:pt modelId="{798BDA79-C6AF-4986-B3F9-B9298C93A16C}" type="pres">
      <dgm:prSet presAssocID="{96ACF7C7-CEAB-4DAE-985A-2391699F1B2B}" presName="parentText" presStyleLbl="node1" presStyleIdx="0" presStyleCnt="0">
        <dgm:presLayoutVars>
          <dgm:chMax val="0"/>
          <dgm:bulletEnabled val="1"/>
        </dgm:presLayoutVars>
      </dgm:prSet>
      <dgm:spPr/>
    </dgm:pt>
    <dgm:pt modelId="{01DE0CCE-AD28-4C57-B43E-7F4F6558A12A}" type="pres">
      <dgm:prSet presAssocID="{96ACF7C7-CEAB-4DAE-985A-2391699F1B2B}" presName="parentRect" presStyleLbl="alignNode1" presStyleIdx="2" presStyleCnt="3" custLinFactNeighborX="-3734" custLinFactNeighborY="34149"/>
      <dgm:spPr/>
    </dgm:pt>
    <dgm:pt modelId="{BFED6A1C-E76F-4B08-AA25-534D27473E83}" type="pres">
      <dgm:prSet presAssocID="{96ACF7C7-CEAB-4DAE-985A-2391699F1B2B}" presName="adorn" presStyleLbl="fgAccFollowNode1" presStyleIdx="2" presStyleCnt="3" custLinFactNeighborX="-29575" custLinFactNeighborY="85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B3AF0404-2A99-4C76-A66A-F6EDD5F78287}" type="presOf" srcId="{D4EA22F0-7582-4414-96AB-AFFCB04CCF6F}" destId="{D95A44D1-4F6A-4D5A-A9DB-9D6BE2D238EC}" srcOrd="0" destOrd="4" presId="urn:microsoft.com/office/officeart/2005/8/layout/bList2"/>
    <dgm:cxn modelId="{5459260F-2A63-4043-A078-AAD01E055F6A}" type="presOf" srcId="{4089BC8A-9A6F-45F9-A679-2A77BBF936D1}" destId="{DFC1BCCB-4436-4820-B68B-9BEF2EC8538C}" srcOrd="1" destOrd="0" presId="urn:microsoft.com/office/officeart/2005/8/layout/bList2"/>
    <dgm:cxn modelId="{BA524712-ACCF-4A0E-B956-43E20B57B6A8}" srcId="{96ACF7C7-CEAB-4DAE-985A-2391699F1B2B}" destId="{23926877-F3E4-4449-9B0A-BBEE8C6CA297}" srcOrd="1" destOrd="0" parTransId="{4FB40564-627E-4939-99B1-78841E6B88DB}" sibTransId="{3099C8FC-E97A-4826-BEAA-C879469D115B}"/>
    <dgm:cxn modelId="{7EE90313-7D73-4D48-82D8-BFF64753A694}" srcId="{8EE9F1CE-5828-4C26-8BCA-8AC826BA5F42}" destId="{CB2A40DC-3404-4685-ABC5-C7CCC6D05990}" srcOrd="0" destOrd="0" parTransId="{54DF02D1-0659-4BE0-AE1C-F10055F1F2CF}" sibTransId="{7F71CF01-6127-4F5F-9B37-1AFA4758E284}"/>
    <dgm:cxn modelId="{AECEEC14-0801-447B-B603-C1BDAAE47E53}" type="presOf" srcId="{96ACF7C7-CEAB-4DAE-985A-2391699F1B2B}" destId="{01DE0CCE-AD28-4C57-B43E-7F4F6558A12A}" srcOrd="1" destOrd="0" presId="urn:microsoft.com/office/officeart/2005/8/layout/bList2"/>
    <dgm:cxn modelId="{49E97F16-D043-48C0-94A1-E5BBC2C5BA05}" type="presOf" srcId="{498E38EE-092E-40A1-8821-52450917EA3D}" destId="{D95A44D1-4F6A-4D5A-A9DB-9D6BE2D238EC}" srcOrd="0" destOrd="0" presId="urn:microsoft.com/office/officeart/2005/8/layout/bList2"/>
    <dgm:cxn modelId="{672B8021-DE63-4C77-8549-C14F276F5D4E}" srcId="{4089BC8A-9A6F-45F9-A679-2A77BBF936D1}" destId="{D4EA22F0-7582-4414-96AB-AFFCB04CCF6F}" srcOrd="4" destOrd="0" parTransId="{61432153-DBD9-4D88-9CBC-D8DD9E767A0B}" sibTransId="{39E0F16E-1A39-43B3-BCC3-5AF700832A23}"/>
    <dgm:cxn modelId="{63DC0C26-07A9-4969-B7CF-427C055CE449}" type="presOf" srcId="{96ACF7C7-CEAB-4DAE-985A-2391699F1B2B}" destId="{798BDA79-C6AF-4986-B3F9-B9298C93A16C}" srcOrd="0" destOrd="0" presId="urn:microsoft.com/office/officeart/2005/8/layout/bList2"/>
    <dgm:cxn modelId="{363B392C-09A1-42F0-906C-E3ED94E213E5}" type="presOf" srcId="{4089BC8A-9A6F-45F9-A679-2A77BBF936D1}" destId="{0D81BD77-B288-4DF3-B51F-ACB80356FFF2}" srcOrd="0" destOrd="0" presId="urn:microsoft.com/office/officeart/2005/8/layout/bList2"/>
    <dgm:cxn modelId="{D1192234-6C03-48F5-A112-D35572C32CEA}" type="presOf" srcId="{AC377F9E-833B-48E0-AFAB-9CC472879351}" destId="{B547AA87-8CD3-464C-B12A-3EFA47B7AB3F}" srcOrd="0" destOrd="0" presId="urn:microsoft.com/office/officeart/2005/8/layout/bList2"/>
    <dgm:cxn modelId="{9D7B2136-1505-4B20-9313-B4155BB6A98F}" type="presOf" srcId="{B53C50D1-76BE-48BE-B92F-C8FA906ADD7E}" destId="{D95A44D1-4F6A-4D5A-A9DB-9D6BE2D238EC}" srcOrd="0" destOrd="5" presId="urn:microsoft.com/office/officeart/2005/8/layout/bList2"/>
    <dgm:cxn modelId="{4612CD3B-E689-4E97-9E86-0C7E3CBC0CFD}" type="presOf" srcId="{9435A85C-71CE-4EBF-B13D-7E64AF10AB4B}" destId="{D95A44D1-4F6A-4D5A-A9DB-9D6BE2D238EC}" srcOrd="0" destOrd="3" presId="urn:microsoft.com/office/officeart/2005/8/layout/bList2"/>
    <dgm:cxn modelId="{BF1F9364-67FF-4E0E-9755-C57760A484D9}" type="presOf" srcId="{251C16E6-0F16-4140-B659-C4880C1B457C}" destId="{2C297AE8-E093-4853-8A76-E5C8DEC769EE}" srcOrd="0" destOrd="1" presId="urn:microsoft.com/office/officeart/2005/8/layout/bList2"/>
    <dgm:cxn modelId="{B8E1AA49-5CB0-41EC-AF2D-34A385AC436E}" srcId="{8EE9F1CE-5828-4C26-8BCA-8AC826BA5F42}" destId="{8E4959C6-DF89-4955-BFA4-78B20B49C3A5}" srcOrd="3" destOrd="0" parTransId="{562628EE-4FFA-41E4-9C72-5475E51E748A}" sibTransId="{7497F6BD-BE41-4F93-AF60-0E4741429E69}"/>
    <dgm:cxn modelId="{0DF18C6B-DCA3-401F-8C93-CAF6D5F41E81}" type="presOf" srcId="{3D1E4656-A57D-4631-A502-92AFE5128B03}" destId="{D95A44D1-4F6A-4D5A-A9DB-9D6BE2D238EC}" srcOrd="0" destOrd="2" presId="urn:microsoft.com/office/officeart/2005/8/layout/bList2"/>
    <dgm:cxn modelId="{90CB2E6C-CB53-46EB-BC9F-E28FDFB10776}" type="presOf" srcId="{5240BAF1-4669-4767-8C89-C915BC04B5B1}" destId="{E5C7A298-EDB5-49A9-A458-168F96E65636}" srcOrd="0" destOrd="2" presId="urn:microsoft.com/office/officeart/2005/8/layout/bList2"/>
    <dgm:cxn modelId="{614E184D-CD3D-4A5E-BABB-ECB6386AAF80}" type="presOf" srcId="{8E4959C6-DF89-4955-BFA4-78B20B49C3A5}" destId="{2C297AE8-E093-4853-8A76-E5C8DEC769EE}" srcOrd="0" destOrd="3" presId="urn:microsoft.com/office/officeart/2005/8/layout/bList2"/>
    <dgm:cxn modelId="{48420570-2F4E-4A47-B85B-494A4609937B}" type="presOf" srcId="{8EE9F1CE-5828-4C26-8BCA-8AC826BA5F42}" destId="{A6B193F9-5BB4-484C-85FB-DB09A80C9A56}" srcOrd="1" destOrd="0" presId="urn:microsoft.com/office/officeart/2005/8/layout/bList2"/>
    <dgm:cxn modelId="{0963E176-EDBE-466F-A647-D23ACDD7E545}" type="presOf" srcId="{A8DCF4B6-91DF-4E24-9D54-F40DDA2D3DD4}" destId="{E5C7A298-EDB5-49A9-A458-168F96E65636}" srcOrd="0" destOrd="0" presId="urn:microsoft.com/office/officeart/2005/8/layout/bList2"/>
    <dgm:cxn modelId="{5B63EA56-B9CE-409B-A28B-336660C2507A}" srcId="{96ACF7C7-CEAB-4DAE-985A-2391699F1B2B}" destId="{5240BAF1-4669-4767-8C89-C915BC04B5B1}" srcOrd="2" destOrd="0" parTransId="{23D2B1AD-108F-477E-B2A2-78BF1B06A46B}" sibTransId="{294E9B4F-6AB5-4DB6-B87F-5B7CFBFE0BE5}"/>
    <dgm:cxn modelId="{FADB6A59-9536-47A2-9992-D66535AC0F8A}" srcId="{5AF5EDB0-1A47-4C46-BA6F-771FB4EE55ED}" destId="{8EE9F1CE-5828-4C26-8BCA-8AC826BA5F42}" srcOrd="1" destOrd="0" parTransId="{AB43C8B3-A64C-4D3B-8E37-008829484C15}" sibTransId="{E146141B-538D-412F-98BC-67D04ADE738E}"/>
    <dgm:cxn modelId="{67FA7079-794B-4138-BAD5-BEC2C9A3EF8D}" srcId="{5AF5EDB0-1A47-4C46-BA6F-771FB4EE55ED}" destId="{4089BC8A-9A6F-45F9-A679-2A77BBF936D1}" srcOrd="0" destOrd="0" parTransId="{A3692E01-E67E-49BC-BEF4-8C513DE9D379}" sibTransId="{AC377F9E-833B-48E0-AFAB-9CC472879351}"/>
    <dgm:cxn modelId="{6E848A79-3363-434A-B184-9F3A11AA652E}" srcId="{5AF5EDB0-1A47-4C46-BA6F-771FB4EE55ED}" destId="{96ACF7C7-CEAB-4DAE-985A-2391699F1B2B}" srcOrd="2" destOrd="0" parTransId="{44CB7F84-50BF-4479-888C-C7082287A1A4}" sibTransId="{CB619F9D-69D5-4C97-B21F-C51D276A1AF9}"/>
    <dgm:cxn modelId="{FE067F85-755D-4A47-97E6-E2070E32FB23}" type="presOf" srcId="{8EE9F1CE-5828-4C26-8BCA-8AC826BA5F42}" destId="{E6CBBF40-18D3-407B-BF6C-A69FB5AD7506}" srcOrd="0" destOrd="0" presId="urn:microsoft.com/office/officeart/2005/8/layout/bList2"/>
    <dgm:cxn modelId="{24315093-CA3A-427A-8533-D7B01A32BCC8}" srcId="{4089BC8A-9A6F-45F9-A679-2A77BBF936D1}" destId="{B53C50D1-76BE-48BE-B92F-C8FA906ADD7E}" srcOrd="5" destOrd="0" parTransId="{678BC17B-5728-46A4-85C8-7386ECFC04CA}" sibTransId="{E135165B-C883-4A76-A4CA-ECA44B1A1B8A}"/>
    <dgm:cxn modelId="{4D13C493-7306-444A-B056-F341ECD47D53}" type="presOf" srcId="{CB2A40DC-3404-4685-ABC5-C7CCC6D05990}" destId="{2C297AE8-E093-4853-8A76-E5C8DEC769EE}" srcOrd="0" destOrd="0" presId="urn:microsoft.com/office/officeart/2005/8/layout/bList2"/>
    <dgm:cxn modelId="{59CAEFA0-B153-45B2-AD8C-060D86AF3858}" type="presOf" srcId="{23926877-F3E4-4449-9B0A-BBEE8C6CA297}" destId="{E5C7A298-EDB5-49A9-A458-168F96E65636}" srcOrd="0" destOrd="1" presId="urn:microsoft.com/office/officeart/2005/8/layout/bList2"/>
    <dgm:cxn modelId="{EDFF2AA3-AD7B-4491-8CB0-904BCBA90616}" srcId="{96ACF7C7-CEAB-4DAE-985A-2391699F1B2B}" destId="{A8DCF4B6-91DF-4E24-9D54-F40DDA2D3DD4}" srcOrd="0" destOrd="0" parTransId="{178D1C89-D06C-4E2C-A4ED-0580AF48FDE5}" sibTransId="{C34EA5EC-2F91-404F-BC60-8AA452AD462C}"/>
    <dgm:cxn modelId="{25AF0DA5-41AD-4323-8D13-01F3D5D71C91}" srcId="{4089BC8A-9A6F-45F9-A679-2A77BBF936D1}" destId="{3D1E4656-A57D-4631-A502-92AFE5128B03}" srcOrd="2" destOrd="0" parTransId="{D22F0DBA-7519-49D1-A4DD-B26DDF71DB25}" sibTransId="{B71EC3AD-EFB8-4520-B608-EFFFC984DD61}"/>
    <dgm:cxn modelId="{B91F81A5-25C3-4051-87B3-C294A8BA57F5}" srcId="{8EE9F1CE-5828-4C26-8BCA-8AC826BA5F42}" destId="{DD391A6D-1449-4C91-9878-15D5868CB2EB}" srcOrd="2" destOrd="0" parTransId="{655B3B9F-485B-4418-A69D-2BD151580772}" sibTransId="{5ED30F1D-5BDF-433B-A1B4-156997B17F84}"/>
    <dgm:cxn modelId="{51FB55A6-A64C-4F1B-B36A-BCBCF2B4A648}" srcId="{4089BC8A-9A6F-45F9-A679-2A77BBF936D1}" destId="{498E38EE-092E-40A1-8821-52450917EA3D}" srcOrd="0" destOrd="0" parTransId="{A2F2FCDA-E8CD-44F9-A333-6A6CA9586431}" sibTransId="{B67EB21E-1F19-4DFB-9EBB-C0342EBB3E84}"/>
    <dgm:cxn modelId="{020BFCB4-E6D3-48B5-94F3-9DEA4950614E}" type="presOf" srcId="{3FB4AE3E-E952-44BA-B42A-618881F6D8E7}" destId="{2C297AE8-E093-4853-8A76-E5C8DEC769EE}" srcOrd="0" destOrd="4" presId="urn:microsoft.com/office/officeart/2005/8/layout/bList2"/>
    <dgm:cxn modelId="{0FD577B7-8BB6-48CA-AD1B-22566C16984D}" type="presOf" srcId="{DD391A6D-1449-4C91-9878-15D5868CB2EB}" destId="{2C297AE8-E093-4853-8A76-E5C8DEC769EE}" srcOrd="0" destOrd="2" presId="urn:microsoft.com/office/officeart/2005/8/layout/bList2"/>
    <dgm:cxn modelId="{FFEE40C5-C16E-40DC-9219-0C41D2A70E2C}" type="presOf" srcId="{E146141B-538D-412F-98BC-67D04ADE738E}" destId="{493360E5-1912-45A2-8008-A50C44F50CAB}" srcOrd="0" destOrd="0" presId="urn:microsoft.com/office/officeart/2005/8/layout/bList2"/>
    <dgm:cxn modelId="{CED119D0-4F10-4A8D-AFEF-AF136391F173}" srcId="{4089BC8A-9A6F-45F9-A679-2A77BBF936D1}" destId="{35380325-89F4-498A-9C23-D4C8046E4A2E}" srcOrd="1" destOrd="0" parTransId="{EFFF71FA-A24C-43BF-9416-FDCC1952F335}" sibTransId="{74794B44-C316-4397-B627-49643732565C}"/>
    <dgm:cxn modelId="{21FD48D3-7016-4B8D-9A39-838CF7E0B036}" srcId="{8EE9F1CE-5828-4C26-8BCA-8AC826BA5F42}" destId="{251C16E6-0F16-4140-B659-C4880C1B457C}" srcOrd="1" destOrd="0" parTransId="{14C4C11C-9FF8-47C8-BFE0-7FF971296342}" sibTransId="{A7CB1704-3FE3-408D-A6C2-2801D302843F}"/>
    <dgm:cxn modelId="{A4A123D5-A44D-4EF9-BBCC-7F0E1F7DE5C2}" srcId="{4089BC8A-9A6F-45F9-A679-2A77BBF936D1}" destId="{9435A85C-71CE-4EBF-B13D-7E64AF10AB4B}" srcOrd="3" destOrd="0" parTransId="{7F3A5A3C-2557-4B4B-9752-61451F6EF038}" sibTransId="{1954E25B-5E99-442F-9425-FAF94B6BF4C2}"/>
    <dgm:cxn modelId="{D00D15E3-D963-4BF2-8AB6-3B21F787636F}" type="presOf" srcId="{35380325-89F4-498A-9C23-D4C8046E4A2E}" destId="{D95A44D1-4F6A-4D5A-A9DB-9D6BE2D238EC}" srcOrd="0" destOrd="1" presId="urn:microsoft.com/office/officeart/2005/8/layout/bList2"/>
    <dgm:cxn modelId="{597227ED-9DF8-463B-B0F8-FAF00A06429D}" srcId="{8EE9F1CE-5828-4C26-8BCA-8AC826BA5F42}" destId="{3FB4AE3E-E952-44BA-B42A-618881F6D8E7}" srcOrd="4" destOrd="0" parTransId="{55BB5FE3-CA19-4313-BDFE-CDF3A8B341A3}" sibTransId="{059E6957-A342-4EFA-BB5F-AB0686ED8F3C}"/>
    <dgm:cxn modelId="{AEBA60F4-3DF2-437C-BFB7-45141B037924}" type="presOf" srcId="{5AF5EDB0-1A47-4C46-BA6F-771FB4EE55ED}" destId="{91DEC9F4-57DD-4363-A42E-23A124802EEC}" srcOrd="0" destOrd="0" presId="urn:microsoft.com/office/officeart/2005/8/layout/bList2"/>
    <dgm:cxn modelId="{3970DAE2-FDFB-47B8-8BDE-15F5E630C27E}" type="presParOf" srcId="{91DEC9F4-57DD-4363-A42E-23A124802EEC}" destId="{34960535-2435-4109-BD8F-04458C43214F}" srcOrd="0" destOrd="0" presId="urn:microsoft.com/office/officeart/2005/8/layout/bList2"/>
    <dgm:cxn modelId="{83062CD5-8D78-4A93-83AE-B88F44B83CD6}" type="presParOf" srcId="{34960535-2435-4109-BD8F-04458C43214F}" destId="{D95A44D1-4F6A-4D5A-A9DB-9D6BE2D238EC}" srcOrd="0" destOrd="0" presId="urn:microsoft.com/office/officeart/2005/8/layout/bList2"/>
    <dgm:cxn modelId="{D635BF10-E030-4071-B6DD-5A7E267D9E73}" type="presParOf" srcId="{34960535-2435-4109-BD8F-04458C43214F}" destId="{0D81BD77-B288-4DF3-B51F-ACB80356FFF2}" srcOrd="1" destOrd="0" presId="urn:microsoft.com/office/officeart/2005/8/layout/bList2"/>
    <dgm:cxn modelId="{B0D1ABD0-C15E-466D-BDAD-2E6FED7E4B18}" type="presParOf" srcId="{34960535-2435-4109-BD8F-04458C43214F}" destId="{DFC1BCCB-4436-4820-B68B-9BEF2EC8538C}" srcOrd="2" destOrd="0" presId="urn:microsoft.com/office/officeart/2005/8/layout/bList2"/>
    <dgm:cxn modelId="{5613B092-019E-4D08-8DA4-970571F5F863}" type="presParOf" srcId="{34960535-2435-4109-BD8F-04458C43214F}" destId="{B920F3C8-EB6E-42BA-9256-091266C38A4F}" srcOrd="3" destOrd="0" presId="urn:microsoft.com/office/officeart/2005/8/layout/bList2"/>
    <dgm:cxn modelId="{CEE46CC0-8D3B-4CAD-9226-04A1807CAAAB}" type="presParOf" srcId="{91DEC9F4-57DD-4363-A42E-23A124802EEC}" destId="{B547AA87-8CD3-464C-B12A-3EFA47B7AB3F}" srcOrd="1" destOrd="0" presId="urn:microsoft.com/office/officeart/2005/8/layout/bList2"/>
    <dgm:cxn modelId="{1C987BF3-9C8C-4A1C-A297-3DBB3D257E4F}" type="presParOf" srcId="{91DEC9F4-57DD-4363-A42E-23A124802EEC}" destId="{8594FC33-54FE-410B-AC60-103730B16DAA}" srcOrd="2" destOrd="0" presId="urn:microsoft.com/office/officeart/2005/8/layout/bList2"/>
    <dgm:cxn modelId="{E75ADDCB-FAC6-4AA9-A7DC-39E67B625082}" type="presParOf" srcId="{8594FC33-54FE-410B-AC60-103730B16DAA}" destId="{2C297AE8-E093-4853-8A76-E5C8DEC769EE}" srcOrd="0" destOrd="0" presId="urn:microsoft.com/office/officeart/2005/8/layout/bList2"/>
    <dgm:cxn modelId="{1F38E7CB-E1F0-4817-80A9-6A66E2C6C1DA}" type="presParOf" srcId="{8594FC33-54FE-410B-AC60-103730B16DAA}" destId="{E6CBBF40-18D3-407B-BF6C-A69FB5AD7506}" srcOrd="1" destOrd="0" presId="urn:microsoft.com/office/officeart/2005/8/layout/bList2"/>
    <dgm:cxn modelId="{A08C271F-F52D-43A9-87A4-C3792518B905}" type="presParOf" srcId="{8594FC33-54FE-410B-AC60-103730B16DAA}" destId="{A6B193F9-5BB4-484C-85FB-DB09A80C9A56}" srcOrd="2" destOrd="0" presId="urn:microsoft.com/office/officeart/2005/8/layout/bList2"/>
    <dgm:cxn modelId="{EEA784FB-9536-42F8-BBA8-6A6980357F0A}" type="presParOf" srcId="{8594FC33-54FE-410B-AC60-103730B16DAA}" destId="{A4A56FE1-5795-4BF5-90D2-227415A07AB9}" srcOrd="3" destOrd="0" presId="urn:microsoft.com/office/officeart/2005/8/layout/bList2"/>
    <dgm:cxn modelId="{D07C7477-4F5F-48C6-8336-AF98EAD8DB59}" type="presParOf" srcId="{91DEC9F4-57DD-4363-A42E-23A124802EEC}" destId="{493360E5-1912-45A2-8008-A50C44F50CAB}" srcOrd="3" destOrd="0" presId="urn:microsoft.com/office/officeart/2005/8/layout/bList2"/>
    <dgm:cxn modelId="{5127D409-B7A1-435C-99E6-3841D814EFAF}" type="presParOf" srcId="{91DEC9F4-57DD-4363-A42E-23A124802EEC}" destId="{75147F17-0808-4311-8AC1-35B8726D6992}" srcOrd="4" destOrd="0" presId="urn:microsoft.com/office/officeart/2005/8/layout/bList2"/>
    <dgm:cxn modelId="{32F34F14-AECA-4B04-9315-D4E826DA84BA}" type="presParOf" srcId="{75147F17-0808-4311-8AC1-35B8726D6992}" destId="{E5C7A298-EDB5-49A9-A458-168F96E65636}" srcOrd="0" destOrd="0" presId="urn:microsoft.com/office/officeart/2005/8/layout/bList2"/>
    <dgm:cxn modelId="{A096720C-E7A1-4389-9205-CDE5444AF51B}" type="presParOf" srcId="{75147F17-0808-4311-8AC1-35B8726D6992}" destId="{798BDA79-C6AF-4986-B3F9-B9298C93A16C}" srcOrd="1" destOrd="0" presId="urn:microsoft.com/office/officeart/2005/8/layout/bList2"/>
    <dgm:cxn modelId="{921D09FE-9BE6-4494-BDF8-C5BEC42C4836}" type="presParOf" srcId="{75147F17-0808-4311-8AC1-35B8726D6992}" destId="{01DE0CCE-AD28-4C57-B43E-7F4F6558A12A}" srcOrd="2" destOrd="0" presId="urn:microsoft.com/office/officeart/2005/8/layout/bList2"/>
    <dgm:cxn modelId="{ABFC433C-6F24-4160-A0AB-70E0249369A2}" type="presParOf" srcId="{75147F17-0808-4311-8AC1-35B8726D6992}" destId="{BFED6A1C-E76F-4B08-AA25-534D27473E8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F5EDB0-1A47-4C46-BA6F-771FB4EE55E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4089BC8A-9A6F-45F9-A679-2A77BBF936D1}">
      <dgm:prSet/>
      <dgm:spPr/>
      <dgm:t>
        <a:bodyPr/>
        <a:lstStyle/>
        <a:p>
          <a:r>
            <a:rPr lang="en-AU" dirty="0"/>
            <a:t>Site Senior Executive</a:t>
          </a:r>
        </a:p>
      </dgm:t>
    </dgm:pt>
    <dgm:pt modelId="{A3692E01-E67E-49BC-BEF4-8C513DE9D379}" type="parTrans" cxnId="{67FA7079-794B-4138-BAD5-BEC2C9A3EF8D}">
      <dgm:prSet/>
      <dgm:spPr/>
      <dgm:t>
        <a:bodyPr/>
        <a:lstStyle/>
        <a:p>
          <a:endParaRPr lang="en-AU"/>
        </a:p>
      </dgm:t>
    </dgm:pt>
    <dgm:pt modelId="{AC377F9E-833B-48E0-AFAB-9CC472879351}" type="sibTrans" cxnId="{67FA7079-794B-4138-BAD5-BEC2C9A3EF8D}">
      <dgm:prSet/>
      <dgm:spPr/>
      <dgm:t>
        <a:bodyPr/>
        <a:lstStyle/>
        <a:p>
          <a:endParaRPr lang="en-AU"/>
        </a:p>
      </dgm:t>
    </dgm:pt>
    <dgm:pt modelId="{8EE9F1CE-5828-4C26-8BCA-8AC826BA5F42}">
      <dgm:prSet/>
      <dgm:spPr/>
      <dgm:t>
        <a:bodyPr/>
        <a:lstStyle/>
        <a:p>
          <a:r>
            <a:rPr lang="en-AU" dirty="0"/>
            <a:t>OCE and Supervisors</a:t>
          </a:r>
        </a:p>
      </dgm:t>
    </dgm:pt>
    <dgm:pt modelId="{AB43C8B3-A64C-4D3B-8E37-008829484C15}" type="parTrans" cxnId="{FADB6A59-9536-47A2-9992-D66535AC0F8A}">
      <dgm:prSet/>
      <dgm:spPr/>
      <dgm:t>
        <a:bodyPr/>
        <a:lstStyle/>
        <a:p>
          <a:endParaRPr lang="en-AU"/>
        </a:p>
      </dgm:t>
    </dgm:pt>
    <dgm:pt modelId="{E146141B-538D-412F-98BC-67D04ADE738E}" type="sibTrans" cxnId="{FADB6A59-9536-47A2-9992-D66535AC0F8A}">
      <dgm:prSet/>
      <dgm:spPr/>
      <dgm:t>
        <a:bodyPr/>
        <a:lstStyle/>
        <a:p>
          <a:endParaRPr lang="en-AU"/>
        </a:p>
      </dgm:t>
    </dgm:pt>
    <dgm:pt modelId="{96ACF7C7-CEAB-4DAE-985A-2391699F1B2B}">
      <dgm:prSet/>
      <dgm:spPr/>
      <dgm:t>
        <a:bodyPr/>
        <a:lstStyle/>
        <a:p>
          <a:r>
            <a:rPr lang="en-AU" dirty="0"/>
            <a:t>Coal Mine Workers</a:t>
          </a:r>
        </a:p>
      </dgm:t>
    </dgm:pt>
    <dgm:pt modelId="{44CB7F84-50BF-4479-888C-C7082287A1A4}" type="parTrans" cxnId="{6E848A79-3363-434A-B184-9F3A11AA652E}">
      <dgm:prSet/>
      <dgm:spPr/>
      <dgm:t>
        <a:bodyPr/>
        <a:lstStyle/>
        <a:p>
          <a:endParaRPr lang="en-AU"/>
        </a:p>
      </dgm:t>
    </dgm:pt>
    <dgm:pt modelId="{CB619F9D-69D5-4C97-B21F-C51D276A1AF9}" type="sibTrans" cxnId="{6E848A79-3363-434A-B184-9F3A11AA652E}">
      <dgm:prSet/>
      <dgm:spPr/>
      <dgm:t>
        <a:bodyPr/>
        <a:lstStyle/>
        <a:p>
          <a:endParaRPr lang="en-AU"/>
        </a:p>
      </dgm:t>
    </dgm:pt>
    <dgm:pt modelId="{3FB4AE3E-E952-44BA-B42A-618881F6D8E7}">
      <dgm:prSet custT="1"/>
      <dgm:spPr/>
      <dgm:t>
        <a:bodyPr/>
        <a:lstStyle/>
        <a:p>
          <a:endParaRPr lang="en-AU" sz="1600" dirty="0"/>
        </a:p>
      </dgm:t>
    </dgm:pt>
    <dgm:pt modelId="{55BB5FE3-CA19-4313-BDFE-CDF3A8B341A3}" type="parTrans" cxnId="{597227ED-9DF8-463B-B0F8-FAF00A06429D}">
      <dgm:prSet/>
      <dgm:spPr/>
      <dgm:t>
        <a:bodyPr/>
        <a:lstStyle/>
        <a:p>
          <a:endParaRPr lang="en-AU"/>
        </a:p>
      </dgm:t>
    </dgm:pt>
    <dgm:pt modelId="{059E6957-A342-4EFA-BB5F-AB0686ED8F3C}" type="sibTrans" cxnId="{597227ED-9DF8-463B-B0F8-FAF00A06429D}">
      <dgm:prSet/>
      <dgm:spPr/>
      <dgm:t>
        <a:bodyPr/>
        <a:lstStyle/>
        <a:p>
          <a:endParaRPr lang="en-AU"/>
        </a:p>
      </dgm:t>
    </dgm:pt>
    <dgm:pt modelId="{498E38EE-092E-40A1-8821-52450917EA3D}">
      <dgm:prSet custT="1"/>
      <dgm:spPr/>
      <dgm:t>
        <a:bodyPr/>
        <a:lstStyle/>
        <a:p>
          <a:r>
            <a:rPr lang="en-AU" sz="1600" dirty="0"/>
            <a:t>Review site refuelling procedures to ensure they cover all mobile plant, including light vehicles.</a:t>
          </a:r>
        </a:p>
      </dgm:t>
    </dgm:pt>
    <dgm:pt modelId="{A2F2FCDA-E8CD-44F9-A333-6A6CA9586431}" type="parTrans" cxnId="{51FB55A6-A64C-4F1B-B36A-BCBCF2B4A648}">
      <dgm:prSet/>
      <dgm:spPr/>
      <dgm:t>
        <a:bodyPr/>
        <a:lstStyle/>
        <a:p>
          <a:endParaRPr lang="en-AU"/>
        </a:p>
      </dgm:t>
    </dgm:pt>
    <dgm:pt modelId="{B67EB21E-1F19-4DFB-9EBB-C0342EBB3E84}" type="sibTrans" cxnId="{51FB55A6-A64C-4F1B-B36A-BCBCF2B4A648}">
      <dgm:prSet/>
      <dgm:spPr/>
      <dgm:t>
        <a:bodyPr/>
        <a:lstStyle/>
        <a:p>
          <a:endParaRPr lang="en-AU"/>
        </a:p>
      </dgm:t>
    </dgm:pt>
    <dgm:pt modelId="{CB2A40DC-3404-4685-ABC5-C7CCC6D05990}">
      <dgm:prSet custT="1"/>
      <dgm:spPr/>
      <dgm:t>
        <a:bodyPr/>
        <a:lstStyle/>
        <a:p>
          <a:r>
            <a:rPr lang="en-AU" sz="1600" dirty="0"/>
            <a:t>Routinely inspect refuelling operations giving consideration to vehicles being fundamentally stable, adherence to isolation protocols and communication.</a:t>
          </a:r>
        </a:p>
      </dgm:t>
    </dgm:pt>
    <dgm:pt modelId="{54DF02D1-0659-4BE0-AE1C-F10055F1F2CF}" type="parTrans" cxnId="{7EE90313-7D73-4D48-82D8-BFF64753A694}">
      <dgm:prSet/>
      <dgm:spPr/>
      <dgm:t>
        <a:bodyPr/>
        <a:lstStyle/>
        <a:p>
          <a:endParaRPr lang="en-AU"/>
        </a:p>
      </dgm:t>
    </dgm:pt>
    <dgm:pt modelId="{7F71CF01-6127-4F5F-9B37-1AFA4758E284}" type="sibTrans" cxnId="{7EE90313-7D73-4D48-82D8-BFF64753A694}">
      <dgm:prSet/>
      <dgm:spPr/>
      <dgm:t>
        <a:bodyPr/>
        <a:lstStyle/>
        <a:p>
          <a:endParaRPr lang="en-AU"/>
        </a:p>
      </dgm:t>
    </dgm:pt>
    <dgm:pt modelId="{3D1E4656-A57D-4631-A502-92AFE5128B03}">
      <dgm:prSet custT="1"/>
      <dgm:spPr/>
      <dgm:t>
        <a:bodyPr/>
        <a:lstStyle/>
        <a:p>
          <a:r>
            <a:rPr lang="en-AU" sz="1600" dirty="0"/>
            <a:t>Consider refuelling requirements for non routine/ </a:t>
          </a:r>
          <a:r>
            <a:rPr lang="en-AU" sz="1600" dirty="0" err="1"/>
            <a:t>adhoc</a:t>
          </a:r>
          <a:r>
            <a:rPr lang="en-AU" sz="1600" dirty="0"/>
            <a:t> applications  including short term contractors.</a:t>
          </a:r>
        </a:p>
      </dgm:t>
    </dgm:pt>
    <dgm:pt modelId="{D22F0DBA-7519-49D1-A4DD-B26DDF71DB25}" type="parTrans" cxnId="{25AF0DA5-41AD-4323-8D13-01F3D5D71C91}">
      <dgm:prSet/>
      <dgm:spPr/>
      <dgm:t>
        <a:bodyPr/>
        <a:lstStyle/>
        <a:p>
          <a:endParaRPr lang="en-AU"/>
        </a:p>
      </dgm:t>
    </dgm:pt>
    <dgm:pt modelId="{B71EC3AD-EFB8-4520-B608-EFFFC984DD61}" type="sibTrans" cxnId="{25AF0DA5-41AD-4323-8D13-01F3D5D71C91}">
      <dgm:prSet/>
      <dgm:spPr/>
      <dgm:t>
        <a:bodyPr/>
        <a:lstStyle/>
        <a:p>
          <a:endParaRPr lang="en-AU"/>
        </a:p>
      </dgm:t>
    </dgm:pt>
    <dgm:pt modelId="{B53C50D1-76BE-48BE-B92F-C8FA906ADD7E}">
      <dgm:prSet custT="1"/>
      <dgm:spPr/>
      <dgm:t>
        <a:bodyPr/>
        <a:lstStyle/>
        <a:p>
          <a:endParaRPr lang="en-AU" sz="1600" dirty="0"/>
        </a:p>
      </dgm:t>
    </dgm:pt>
    <dgm:pt modelId="{678BC17B-5728-46A4-85C8-7386ECFC04CA}" type="parTrans" cxnId="{24315093-CA3A-427A-8533-D7B01A32BCC8}">
      <dgm:prSet/>
      <dgm:spPr/>
      <dgm:t>
        <a:bodyPr/>
        <a:lstStyle/>
        <a:p>
          <a:endParaRPr lang="en-AU"/>
        </a:p>
      </dgm:t>
    </dgm:pt>
    <dgm:pt modelId="{E135165B-C883-4A76-A4CA-ECA44B1A1B8A}" type="sibTrans" cxnId="{24315093-CA3A-427A-8533-D7B01A32BCC8}">
      <dgm:prSet/>
      <dgm:spPr/>
      <dgm:t>
        <a:bodyPr/>
        <a:lstStyle/>
        <a:p>
          <a:endParaRPr lang="en-AU"/>
        </a:p>
      </dgm:t>
    </dgm:pt>
    <dgm:pt modelId="{A8DCF4B6-91DF-4E24-9D54-F40DDA2D3DD4}">
      <dgm:prSet custT="1"/>
      <dgm:spPr/>
      <dgm:t>
        <a:bodyPr/>
        <a:lstStyle/>
        <a:p>
          <a:r>
            <a:rPr lang="en-AU" sz="1600" dirty="0">
              <a:solidFill>
                <a:schemeClr val="tx1"/>
              </a:solidFill>
            </a:rPr>
            <a:t>Maintain clear and positive communications.</a:t>
          </a:r>
        </a:p>
      </dgm:t>
    </dgm:pt>
    <dgm:pt modelId="{178D1C89-D06C-4E2C-A4ED-0580AF48FDE5}" type="parTrans" cxnId="{EDFF2AA3-AD7B-4491-8CB0-904BCBA90616}">
      <dgm:prSet/>
      <dgm:spPr/>
      <dgm:t>
        <a:bodyPr/>
        <a:lstStyle/>
        <a:p>
          <a:endParaRPr lang="en-AU"/>
        </a:p>
      </dgm:t>
    </dgm:pt>
    <dgm:pt modelId="{C34EA5EC-2F91-404F-BC60-8AA452AD462C}" type="sibTrans" cxnId="{EDFF2AA3-AD7B-4491-8CB0-904BCBA90616}">
      <dgm:prSet/>
      <dgm:spPr/>
      <dgm:t>
        <a:bodyPr/>
        <a:lstStyle/>
        <a:p>
          <a:endParaRPr lang="en-AU"/>
        </a:p>
      </dgm:t>
    </dgm:pt>
    <dgm:pt modelId="{D4EA22F0-7582-4414-96AB-AFFCB04CCF6F}">
      <dgm:prSet custT="1"/>
      <dgm:spPr/>
      <dgm:t>
        <a:bodyPr/>
        <a:lstStyle/>
        <a:p>
          <a:endParaRPr lang="en-AU" sz="1600" dirty="0"/>
        </a:p>
      </dgm:t>
    </dgm:pt>
    <dgm:pt modelId="{61432153-DBD9-4D88-9CBC-D8DD9E767A0B}" type="parTrans" cxnId="{672B8021-DE63-4C77-8549-C14F276F5D4E}">
      <dgm:prSet/>
      <dgm:spPr/>
      <dgm:t>
        <a:bodyPr/>
        <a:lstStyle/>
        <a:p>
          <a:endParaRPr lang="en-AU"/>
        </a:p>
      </dgm:t>
    </dgm:pt>
    <dgm:pt modelId="{39E0F16E-1A39-43B3-BCC3-5AF700832A23}" type="sibTrans" cxnId="{672B8021-DE63-4C77-8549-C14F276F5D4E}">
      <dgm:prSet/>
      <dgm:spPr/>
      <dgm:t>
        <a:bodyPr/>
        <a:lstStyle/>
        <a:p>
          <a:endParaRPr lang="en-AU"/>
        </a:p>
      </dgm:t>
    </dgm:pt>
    <dgm:pt modelId="{8E4959C6-DF89-4955-BFA4-78B20B49C3A5}">
      <dgm:prSet custT="1"/>
      <dgm:spPr/>
      <dgm:t>
        <a:bodyPr/>
        <a:lstStyle/>
        <a:p>
          <a:endParaRPr lang="en-AU" sz="1600" dirty="0"/>
        </a:p>
      </dgm:t>
    </dgm:pt>
    <dgm:pt modelId="{562628EE-4FFA-41E4-9C72-5475E51E748A}" type="parTrans" cxnId="{B8E1AA49-5CB0-41EC-AF2D-34A385AC436E}">
      <dgm:prSet/>
      <dgm:spPr/>
      <dgm:t>
        <a:bodyPr/>
        <a:lstStyle/>
        <a:p>
          <a:endParaRPr lang="en-AU"/>
        </a:p>
      </dgm:t>
    </dgm:pt>
    <dgm:pt modelId="{7497F6BD-BE41-4F93-AF60-0E4741429E69}" type="sibTrans" cxnId="{B8E1AA49-5CB0-41EC-AF2D-34A385AC436E}">
      <dgm:prSet/>
      <dgm:spPr/>
      <dgm:t>
        <a:bodyPr/>
        <a:lstStyle/>
        <a:p>
          <a:endParaRPr lang="en-AU"/>
        </a:p>
      </dgm:t>
    </dgm:pt>
    <dgm:pt modelId="{5240BAF1-4669-4767-8C89-C915BC04B5B1}">
      <dgm:prSet custT="1"/>
      <dgm:spPr/>
      <dgm:t>
        <a:bodyPr/>
        <a:lstStyle/>
        <a:p>
          <a:endParaRPr lang="en-AU" sz="1600" dirty="0">
            <a:solidFill>
              <a:schemeClr val="tx1"/>
            </a:solidFill>
          </a:endParaRPr>
        </a:p>
      </dgm:t>
    </dgm:pt>
    <dgm:pt modelId="{23D2B1AD-108F-477E-B2A2-78BF1B06A46B}" type="parTrans" cxnId="{5B63EA56-B9CE-409B-A28B-336660C2507A}">
      <dgm:prSet/>
      <dgm:spPr/>
    </dgm:pt>
    <dgm:pt modelId="{294E9B4F-6AB5-4DB6-B87F-5B7CFBFE0BE5}" type="sibTrans" cxnId="{5B63EA56-B9CE-409B-A28B-336660C2507A}">
      <dgm:prSet/>
      <dgm:spPr/>
    </dgm:pt>
    <dgm:pt modelId="{23926877-F3E4-4449-9B0A-BBEE8C6CA297}">
      <dgm:prSet custT="1"/>
      <dgm:spPr/>
      <dgm:t>
        <a:bodyPr/>
        <a:lstStyle/>
        <a:p>
          <a:r>
            <a:rPr lang="en-AU" sz="1600" dirty="0">
              <a:solidFill>
                <a:schemeClr val="tx1"/>
              </a:solidFill>
            </a:rPr>
            <a:t>Ensure parked vehicles are always fundamentally stable.</a:t>
          </a:r>
        </a:p>
      </dgm:t>
    </dgm:pt>
    <dgm:pt modelId="{4FB40564-627E-4939-99B1-78841E6B88DB}" type="parTrans" cxnId="{BA524712-ACCF-4A0E-B956-43E20B57B6A8}">
      <dgm:prSet/>
      <dgm:spPr/>
    </dgm:pt>
    <dgm:pt modelId="{3099C8FC-E97A-4826-BEAA-C879469D115B}" type="sibTrans" cxnId="{BA524712-ACCF-4A0E-B956-43E20B57B6A8}">
      <dgm:prSet/>
      <dgm:spPr/>
    </dgm:pt>
    <dgm:pt modelId="{9435A85C-71CE-4EBF-B13D-7E64AF10AB4B}">
      <dgm:prSet custT="1"/>
      <dgm:spPr/>
      <dgm:t>
        <a:bodyPr/>
        <a:lstStyle/>
        <a:p>
          <a:endParaRPr lang="en-AU" sz="1600" dirty="0"/>
        </a:p>
      </dgm:t>
    </dgm:pt>
    <dgm:pt modelId="{7F3A5A3C-2557-4B4B-9752-61451F6EF038}" type="parTrans" cxnId="{A4A123D5-A44D-4EF9-BBCC-7F0E1F7DE5C2}">
      <dgm:prSet/>
      <dgm:spPr/>
    </dgm:pt>
    <dgm:pt modelId="{1954E25B-5E99-442F-9425-FAF94B6BF4C2}" type="sibTrans" cxnId="{A4A123D5-A44D-4EF9-BBCC-7F0E1F7DE5C2}">
      <dgm:prSet/>
      <dgm:spPr/>
    </dgm:pt>
    <dgm:pt modelId="{1437C366-D30C-4198-BC65-3E3345E2FC05}">
      <dgm:prSet custT="1"/>
      <dgm:spPr/>
      <dgm:t>
        <a:bodyPr/>
        <a:lstStyle/>
        <a:p>
          <a:r>
            <a:rPr lang="en-AU" sz="1600" dirty="0">
              <a:solidFill>
                <a:schemeClr val="tx1"/>
              </a:solidFill>
            </a:rPr>
            <a:t>Always present to work fit for duty.</a:t>
          </a:r>
        </a:p>
      </dgm:t>
    </dgm:pt>
    <dgm:pt modelId="{3AF22462-FAB4-4F48-86CF-5467C47A64E6}" type="parTrans" cxnId="{A23EE209-68B5-4D2D-B1A5-676D7232B805}">
      <dgm:prSet/>
      <dgm:spPr/>
    </dgm:pt>
    <dgm:pt modelId="{3414F9B1-5E40-4048-AF65-57951F012758}" type="sibTrans" cxnId="{A23EE209-68B5-4D2D-B1A5-676D7232B805}">
      <dgm:prSet/>
      <dgm:spPr/>
    </dgm:pt>
    <dgm:pt modelId="{FE282548-C050-47C1-89A0-6220D4EF56A6}">
      <dgm:prSet custT="1"/>
      <dgm:spPr/>
      <dgm:t>
        <a:bodyPr/>
        <a:lstStyle/>
        <a:p>
          <a:r>
            <a:rPr lang="en-AU" sz="1600" dirty="0">
              <a:solidFill>
                <a:schemeClr val="tx1"/>
              </a:solidFill>
            </a:rPr>
            <a:t>Always remain in control of a vehicle when starting. Never start from outside the vehicle cabin.</a:t>
          </a:r>
        </a:p>
      </dgm:t>
    </dgm:pt>
    <dgm:pt modelId="{481EAB22-D0DF-42BC-8C32-8D864F8FE4BD}" type="parTrans" cxnId="{C2C040EF-6CC5-45F8-A186-3F5DF389A3C8}">
      <dgm:prSet/>
      <dgm:spPr/>
    </dgm:pt>
    <dgm:pt modelId="{7328F219-B08C-432A-B14A-CFBC470B1860}" type="sibTrans" cxnId="{C2C040EF-6CC5-45F8-A186-3F5DF389A3C8}">
      <dgm:prSet/>
      <dgm:spPr/>
    </dgm:pt>
    <dgm:pt modelId="{D5C5E0D6-07B6-4683-9CD3-1296ED7E54E4}">
      <dgm:prSet custT="1"/>
      <dgm:spPr/>
      <dgm:t>
        <a:bodyPr/>
        <a:lstStyle/>
        <a:p>
          <a:endParaRPr lang="en-AU" sz="1600" dirty="0"/>
        </a:p>
      </dgm:t>
    </dgm:pt>
    <dgm:pt modelId="{41C49D96-D130-45A1-83A7-AA2134086EB8}" type="parTrans" cxnId="{DE5687FE-1477-43E1-84EB-E2C469F91B21}">
      <dgm:prSet/>
      <dgm:spPr/>
    </dgm:pt>
    <dgm:pt modelId="{18554ACD-F2A8-4692-BD94-09B2B66370AC}" type="sibTrans" cxnId="{DE5687FE-1477-43E1-84EB-E2C469F91B21}">
      <dgm:prSet/>
      <dgm:spPr/>
    </dgm:pt>
    <dgm:pt modelId="{61374EE5-10BF-4F32-B8DE-B3F54532B005}">
      <dgm:prSet custT="1"/>
      <dgm:spPr/>
      <dgm:t>
        <a:bodyPr/>
        <a:lstStyle/>
        <a:p>
          <a:r>
            <a:rPr lang="en-AU" sz="1600" dirty="0"/>
            <a:t>Routinely review personal risk assessments and JSAs to ensure appropriate hazard identification.</a:t>
          </a:r>
        </a:p>
      </dgm:t>
    </dgm:pt>
    <dgm:pt modelId="{8543B678-68EB-4549-8FF8-4E9AA3F4BDFB}" type="parTrans" cxnId="{9DC7A1A6-3857-430D-A9CF-D9A34577C031}">
      <dgm:prSet/>
      <dgm:spPr/>
    </dgm:pt>
    <dgm:pt modelId="{73BB7F75-808D-4397-A442-B6D98A5CE9F2}" type="sibTrans" cxnId="{9DC7A1A6-3857-430D-A9CF-D9A34577C031}">
      <dgm:prSet/>
      <dgm:spPr/>
    </dgm:pt>
    <dgm:pt modelId="{674AF416-B752-4B95-BF22-F8B7B1654BCC}">
      <dgm:prSet custT="1"/>
      <dgm:spPr/>
      <dgm:t>
        <a:bodyPr/>
        <a:lstStyle/>
        <a:p>
          <a:r>
            <a:rPr lang="en-AU" sz="1600" dirty="0"/>
            <a:t>Reinforce site protocols for presenting to work in a fit state and the importance of clear and positive communications.</a:t>
          </a:r>
        </a:p>
      </dgm:t>
    </dgm:pt>
    <dgm:pt modelId="{62269F78-7D30-4E43-AC8A-9B556A3AE61A}" type="parTrans" cxnId="{67C8DF81-5204-4EFD-8CF0-A1F02E949560}">
      <dgm:prSet/>
      <dgm:spPr/>
    </dgm:pt>
    <dgm:pt modelId="{3C021AD0-322A-4E6B-98A5-994B1186D697}" type="sibTrans" cxnId="{67C8DF81-5204-4EFD-8CF0-A1F02E949560}">
      <dgm:prSet/>
      <dgm:spPr/>
    </dgm:pt>
    <dgm:pt modelId="{91DEC9F4-57DD-4363-A42E-23A124802EEC}" type="pres">
      <dgm:prSet presAssocID="{5AF5EDB0-1A47-4C46-BA6F-771FB4EE55ED}" presName="diagram" presStyleCnt="0">
        <dgm:presLayoutVars>
          <dgm:dir/>
          <dgm:animLvl val="lvl"/>
          <dgm:resizeHandles val="exact"/>
        </dgm:presLayoutVars>
      </dgm:prSet>
      <dgm:spPr/>
    </dgm:pt>
    <dgm:pt modelId="{34960535-2435-4109-BD8F-04458C43214F}" type="pres">
      <dgm:prSet presAssocID="{4089BC8A-9A6F-45F9-A679-2A77BBF936D1}" presName="compNode" presStyleCnt="0"/>
      <dgm:spPr/>
    </dgm:pt>
    <dgm:pt modelId="{D95A44D1-4F6A-4D5A-A9DB-9D6BE2D238EC}" type="pres">
      <dgm:prSet presAssocID="{4089BC8A-9A6F-45F9-A679-2A77BBF936D1}" presName="childRect" presStyleLbl="bgAcc1" presStyleIdx="0" presStyleCnt="3" custScaleY="152851" custLinFactNeighborX="1663" custLinFactNeighborY="-1114">
        <dgm:presLayoutVars>
          <dgm:bulletEnabled val="1"/>
        </dgm:presLayoutVars>
      </dgm:prSet>
      <dgm:spPr/>
    </dgm:pt>
    <dgm:pt modelId="{0D81BD77-B288-4DF3-B51F-ACB80356FFF2}" type="pres">
      <dgm:prSet presAssocID="{4089BC8A-9A6F-45F9-A679-2A77BBF936D1}" presName="parentText" presStyleLbl="node1" presStyleIdx="0" presStyleCnt="0">
        <dgm:presLayoutVars>
          <dgm:chMax val="0"/>
          <dgm:bulletEnabled val="1"/>
        </dgm:presLayoutVars>
      </dgm:prSet>
      <dgm:spPr/>
    </dgm:pt>
    <dgm:pt modelId="{DFC1BCCB-4436-4820-B68B-9BEF2EC8538C}" type="pres">
      <dgm:prSet presAssocID="{4089BC8A-9A6F-45F9-A679-2A77BBF936D1}" presName="parentRect" presStyleLbl="alignNode1" presStyleIdx="0" presStyleCnt="3" custLinFactNeighborX="-232" custLinFactNeighborY="33982"/>
      <dgm:spPr/>
    </dgm:pt>
    <dgm:pt modelId="{B920F3C8-EB6E-42BA-9256-091266C38A4F}" type="pres">
      <dgm:prSet presAssocID="{4089BC8A-9A6F-45F9-A679-2A77BBF936D1}" presName="adorn" presStyleLbl="fgAccFollowNode1" presStyleIdx="0" presStyleCnt="3" custLinFactNeighborX="-13619" custLinFactNeighborY="729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B547AA87-8CD3-464C-B12A-3EFA47B7AB3F}" type="pres">
      <dgm:prSet presAssocID="{AC377F9E-833B-48E0-AFAB-9CC472879351}" presName="sibTrans" presStyleLbl="sibTrans2D1" presStyleIdx="0" presStyleCnt="0"/>
      <dgm:spPr/>
    </dgm:pt>
    <dgm:pt modelId="{8594FC33-54FE-410B-AC60-103730B16DAA}" type="pres">
      <dgm:prSet presAssocID="{8EE9F1CE-5828-4C26-8BCA-8AC826BA5F42}" presName="compNode" presStyleCnt="0"/>
      <dgm:spPr/>
    </dgm:pt>
    <dgm:pt modelId="{2C297AE8-E093-4853-8A76-E5C8DEC769EE}" type="pres">
      <dgm:prSet presAssocID="{8EE9F1CE-5828-4C26-8BCA-8AC826BA5F42}" presName="childRect" presStyleLbl="bgAcc1" presStyleIdx="1" presStyleCnt="3" custScaleY="143407" custLinFactNeighborX="-1398" custLinFactNeighborY="-6096">
        <dgm:presLayoutVars>
          <dgm:bulletEnabled val="1"/>
        </dgm:presLayoutVars>
      </dgm:prSet>
      <dgm:spPr/>
    </dgm:pt>
    <dgm:pt modelId="{E6CBBF40-18D3-407B-BF6C-A69FB5AD7506}" type="pres">
      <dgm:prSet presAssocID="{8EE9F1CE-5828-4C26-8BCA-8AC826BA5F42}" presName="parentText" presStyleLbl="node1" presStyleIdx="0" presStyleCnt="0">
        <dgm:presLayoutVars>
          <dgm:chMax val="0"/>
          <dgm:bulletEnabled val="1"/>
        </dgm:presLayoutVars>
      </dgm:prSet>
      <dgm:spPr/>
    </dgm:pt>
    <dgm:pt modelId="{A6B193F9-5BB4-484C-85FB-DB09A80C9A56}" type="pres">
      <dgm:prSet presAssocID="{8EE9F1CE-5828-4C26-8BCA-8AC826BA5F42}" presName="parentRect" presStyleLbl="alignNode1" presStyleIdx="1" presStyleCnt="3" custLinFactNeighborX="-864" custLinFactNeighborY="39231"/>
      <dgm:spPr/>
    </dgm:pt>
    <dgm:pt modelId="{A4A56FE1-5795-4BF5-90D2-227415A07AB9}" type="pres">
      <dgm:prSet presAssocID="{8EE9F1CE-5828-4C26-8BCA-8AC826BA5F42}" presName="adorn" presStyleLbl="fgAccFollowNode1" presStyleIdx="1" presStyleCnt="3" custLinFactNeighborX="-20687" custLinFactNeighborY="487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493360E5-1912-45A2-8008-A50C44F50CAB}" type="pres">
      <dgm:prSet presAssocID="{E146141B-538D-412F-98BC-67D04ADE738E}" presName="sibTrans" presStyleLbl="sibTrans2D1" presStyleIdx="0" presStyleCnt="0"/>
      <dgm:spPr/>
    </dgm:pt>
    <dgm:pt modelId="{75147F17-0808-4311-8AC1-35B8726D6992}" type="pres">
      <dgm:prSet presAssocID="{96ACF7C7-CEAB-4DAE-985A-2391699F1B2B}" presName="compNode" presStyleCnt="0"/>
      <dgm:spPr/>
    </dgm:pt>
    <dgm:pt modelId="{E5C7A298-EDB5-49A9-A458-168F96E65636}" type="pres">
      <dgm:prSet presAssocID="{96ACF7C7-CEAB-4DAE-985A-2391699F1B2B}" presName="childRect" presStyleLbl="bgAcc1" presStyleIdx="2" presStyleCnt="3" custScaleX="101891" custScaleY="143065" custLinFactNeighborX="-2055" custLinFactNeighborY="-5054">
        <dgm:presLayoutVars>
          <dgm:bulletEnabled val="1"/>
        </dgm:presLayoutVars>
      </dgm:prSet>
      <dgm:spPr/>
    </dgm:pt>
    <dgm:pt modelId="{798BDA79-C6AF-4986-B3F9-B9298C93A16C}" type="pres">
      <dgm:prSet presAssocID="{96ACF7C7-CEAB-4DAE-985A-2391699F1B2B}" presName="parentText" presStyleLbl="node1" presStyleIdx="0" presStyleCnt="0">
        <dgm:presLayoutVars>
          <dgm:chMax val="0"/>
          <dgm:bulletEnabled val="1"/>
        </dgm:presLayoutVars>
      </dgm:prSet>
      <dgm:spPr/>
    </dgm:pt>
    <dgm:pt modelId="{01DE0CCE-AD28-4C57-B43E-7F4F6558A12A}" type="pres">
      <dgm:prSet presAssocID="{96ACF7C7-CEAB-4DAE-985A-2391699F1B2B}" presName="parentRect" presStyleLbl="alignNode1" presStyleIdx="2" presStyleCnt="3" custLinFactNeighborX="-3734" custLinFactNeighborY="34149"/>
      <dgm:spPr/>
    </dgm:pt>
    <dgm:pt modelId="{BFED6A1C-E76F-4B08-AA25-534D27473E83}" type="pres">
      <dgm:prSet presAssocID="{96ACF7C7-CEAB-4DAE-985A-2391699F1B2B}" presName="adorn" presStyleLbl="fgAccFollowNode1" presStyleIdx="2" presStyleCnt="3" custLinFactNeighborX="-29575" custLinFactNeighborY="850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49D7F803-4F2E-4A6F-B194-338F7D9B933D}" type="presOf" srcId="{D5C5E0D6-07B6-4683-9CD3-1296ED7E54E4}" destId="{D95A44D1-4F6A-4D5A-A9DB-9D6BE2D238EC}" srcOrd="0" destOrd="2" presId="urn:microsoft.com/office/officeart/2005/8/layout/bList2"/>
    <dgm:cxn modelId="{B3AF0404-2A99-4C76-A66A-F6EDD5F78287}" type="presOf" srcId="{D4EA22F0-7582-4414-96AB-AFFCB04CCF6F}" destId="{D95A44D1-4F6A-4D5A-A9DB-9D6BE2D238EC}" srcOrd="0" destOrd="4" presId="urn:microsoft.com/office/officeart/2005/8/layout/bList2"/>
    <dgm:cxn modelId="{A23EE209-68B5-4D2D-B1A5-676D7232B805}" srcId="{96ACF7C7-CEAB-4DAE-985A-2391699F1B2B}" destId="{1437C366-D30C-4198-BC65-3E3345E2FC05}" srcOrd="2" destOrd="0" parTransId="{3AF22462-FAB4-4F48-86CF-5467C47A64E6}" sibTransId="{3414F9B1-5E40-4048-AF65-57951F012758}"/>
    <dgm:cxn modelId="{5459260F-2A63-4043-A078-AAD01E055F6A}" type="presOf" srcId="{4089BC8A-9A6F-45F9-A679-2A77BBF936D1}" destId="{DFC1BCCB-4436-4820-B68B-9BEF2EC8538C}" srcOrd="1" destOrd="0" presId="urn:microsoft.com/office/officeart/2005/8/layout/bList2"/>
    <dgm:cxn modelId="{BA524712-ACCF-4A0E-B956-43E20B57B6A8}" srcId="{96ACF7C7-CEAB-4DAE-985A-2391699F1B2B}" destId="{23926877-F3E4-4449-9B0A-BBEE8C6CA297}" srcOrd="3" destOrd="0" parTransId="{4FB40564-627E-4939-99B1-78841E6B88DB}" sibTransId="{3099C8FC-E97A-4826-BEAA-C879469D115B}"/>
    <dgm:cxn modelId="{7EE90313-7D73-4D48-82D8-BFF64753A694}" srcId="{8EE9F1CE-5828-4C26-8BCA-8AC826BA5F42}" destId="{CB2A40DC-3404-4685-ABC5-C7CCC6D05990}" srcOrd="0" destOrd="0" parTransId="{54DF02D1-0659-4BE0-AE1C-F10055F1F2CF}" sibTransId="{7F71CF01-6127-4F5F-9B37-1AFA4758E284}"/>
    <dgm:cxn modelId="{AECEEC14-0801-447B-B603-C1BDAAE47E53}" type="presOf" srcId="{96ACF7C7-CEAB-4DAE-985A-2391699F1B2B}" destId="{01DE0CCE-AD28-4C57-B43E-7F4F6558A12A}" srcOrd="1" destOrd="0" presId="urn:microsoft.com/office/officeart/2005/8/layout/bList2"/>
    <dgm:cxn modelId="{49E97F16-D043-48C0-94A1-E5BBC2C5BA05}" type="presOf" srcId="{498E38EE-092E-40A1-8821-52450917EA3D}" destId="{D95A44D1-4F6A-4D5A-A9DB-9D6BE2D238EC}" srcOrd="0" destOrd="0" presId="urn:microsoft.com/office/officeart/2005/8/layout/bList2"/>
    <dgm:cxn modelId="{59303817-1E4C-476D-8AFA-84DDA39659AC}" type="presOf" srcId="{FE282548-C050-47C1-89A0-6220D4EF56A6}" destId="{E5C7A298-EDB5-49A9-A458-168F96E65636}" srcOrd="0" destOrd="0" presId="urn:microsoft.com/office/officeart/2005/8/layout/bList2"/>
    <dgm:cxn modelId="{672B8021-DE63-4C77-8549-C14F276F5D4E}" srcId="{4089BC8A-9A6F-45F9-A679-2A77BBF936D1}" destId="{D4EA22F0-7582-4414-96AB-AFFCB04CCF6F}" srcOrd="4" destOrd="0" parTransId="{61432153-DBD9-4D88-9CBC-D8DD9E767A0B}" sibTransId="{39E0F16E-1A39-43B3-BCC3-5AF700832A23}"/>
    <dgm:cxn modelId="{63DC0C26-07A9-4969-B7CF-427C055CE449}" type="presOf" srcId="{96ACF7C7-CEAB-4DAE-985A-2391699F1B2B}" destId="{798BDA79-C6AF-4986-B3F9-B9298C93A16C}" srcOrd="0" destOrd="0" presId="urn:microsoft.com/office/officeart/2005/8/layout/bList2"/>
    <dgm:cxn modelId="{363B392C-09A1-42F0-906C-E3ED94E213E5}" type="presOf" srcId="{4089BC8A-9A6F-45F9-A679-2A77BBF936D1}" destId="{0D81BD77-B288-4DF3-B51F-ACB80356FFF2}" srcOrd="0" destOrd="0" presId="urn:microsoft.com/office/officeart/2005/8/layout/bList2"/>
    <dgm:cxn modelId="{D1192234-6C03-48F5-A112-D35572C32CEA}" type="presOf" srcId="{AC377F9E-833B-48E0-AFAB-9CC472879351}" destId="{B547AA87-8CD3-464C-B12A-3EFA47B7AB3F}" srcOrd="0" destOrd="0" presId="urn:microsoft.com/office/officeart/2005/8/layout/bList2"/>
    <dgm:cxn modelId="{9D7B2136-1505-4B20-9313-B4155BB6A98F}" type="presOf" srcId="{B53C50D1-76BE-48BE-B92F-C8FA906ADD7E}" destId="{D95A44D1-4F6A-4D5A-A9DB-9D6BE2D238EC}" srcOrd="0" destOrd="5" presId="urn:microsoft.com/office/officeart/2005/8/layout/bList2"/>
    <dgm:cxn modelId="{4612CD3B-E689-4E97-9E86-0C7E3CBC0CFD}" type="presOf" srcId="{9435A85C-71CE-4EBF-B13D-7E64AF10AB4B}" destId="{D95A44D1-4F6A-4D5A-A9DB-9D6BE2D238EC}" srcOrd="0" destOrd="3" presId="urn:microsoft.com/office/officeart/2005/8/layout/bList2"/>
    <dgm:cxn modelId="{7234F147-BF17-47AB-8699-60DBA6ED3FF5}" type="presOf" srcId="{1437C366-D30C-4198-BC65-3E3345E2FC05}" destId="{E5C7A298-EDB5-49A9-A458-168F96E65636}" srcOrd="0" destOrd="2" presId="urn:microsoft.com/office/officeart/2005/8/layout/bList2"/>
    <dgm:cxn modelId="{B8E1AA49-5CB0-41EC-AF2D-34A385AC436E}" srcId="{8EE9F1CE-5828-4C26-8BCA-8AC826BA5F42}" destId="{8E4959C6-DF89-4955-BFA4-78B20B49C3A5}" srcOrd="3" destOrd="0" parTransId="{562628EE-4FFA-41E4-9C72-5475E51E748A}" sibTransId="{7497F6BD-BE41-4F93-AF60-0E4741429E69}"/>
    <dgm:cxn modelId="{0DF18C6B-DCA3-401F-8C93-CAF6D5F41E81}" type="presOf" srcId="{3D1E4656-A57D-4631-A502-92AFE5128B03}" destId="{D95A44D1-4F6A-4D5A-A9DB-9D6BE2D238EC}" srcOrd="0" destOrd="1" presId="urn:microsoft.com/office/officeart/2005/8/layout/bList2"/>
    <dgm:cxn modelId="{90CB2E6C-CB53-46EB-BC9F-E28FDFB10776}" type="presOf" srcId="{5240BAF1-4669-4767-8C89-C915BC04B5B1}" destId="{E5C7A298-EDB5-49A9-A458-168F96E65636}" srcOrd="0" destOrd="4" presId="urn:microsoft.com/office/officeart/2005/8/layout/bList2"/>
    <dgm:cxn modelId="{614E184D-CD3D-4A5E-BABB-ECB6386AAF80}" type="presOf" srcId="{8E4959C6-DF89-4955-BFA4-78B20B49C3A5}" destId="{2C297AE8-E093-4853-8A76-E5C8DEC769EE}" srcOrd="0" destOrd="3" presId="urn:microsoft.com/office/officeart/2005/8/layout/bList2"/>
    <dgm:cxn modelId="{48420570-2F4E-4A47-B85B-494A4609937B}" type="presOf" srcId="{8EE9F1CE-5828-4C26-8BCA-8AC826BA5F42}" destId="{A6B193F9-5BB4-484C-85FB-DB09A80C9A56}" srcOrd="1" destOrd="0" presId="urn:microsoft.com/office/officeart/2005/8/layout/bList2"/>
    <dgm:cxn modelId="{0963E176-EDBE-466F-A647-D23ACDD7E545}" type="presOf" srcId="{A8DCF4B6-91DF-4E24-9D54-F40DDA2D3DD4}" destId="{E5C7A298-EDB5-49A9-A458-168F96E65636}" srcOrd="0" destOrd="1" presId="urn:microsoft.com/office/officeart/2005/8/layout/bList2"/>
    <dgm:cxn modelId="{5B63EA56-B9CE-409B-A28B-336660C2507A}" srcId="{96ACF7C7-CEAB-4DAE-985A-2391699F1B2B}" destId="{5240BAF1-4669-4767-8C89-C915BC04B5B1}" srcOrd="4" destOrd="0" parTransId="{23D2B1AD-108F-477E-B2A2-78BF1B06A46B}" sibTransId="{294E9B4F-6AB5-4DB6-B87F-5B7CFBFE0BE5}"/>
    <dgm:cxn modelId="{FADB6A59-9536-47A2-9992-D66535AC0F8A}" srcId="{5AF5EDB0-1A47-4C46-BA6F-771FB4EE55ED}" destId="{8EE9F1CE-5828-4C26-8BCA-8AC826BA5F42}" srcOrd="1" destOrd="0" parTransId="{AB43C8B3-A64C-4D3B-8E37-008829484C15}" sibTransId="{E146141B-538D-412F-98BC-67D04ADE738E}"/>
    <dgm:cxn modelId="{67FA7079-794B-4138-BAD5-BEC2C9A3EF8D}" srcId="{5AF5EDB0-1A47-4C46-BA6F-771FB4EE55ED}" destId="{4089BC8A-9A6F-45F9-A679-2A77BBF936D1}" srcOrd="0" destOrd="0" parTransId="{A3692E01-E67E-49BC-BEF4-8C513DE9D379}" sibTransId="{AC377F9E-833B-48E0-AFAB-9CC472879351}"/>
    <dgm:cxn modelId="{6E848A79-3363-434A-B184-9F3A11AA652E}" srcId="{5AF5EDB0-1A47-4C46-BA6F-771FB4EE55ED}" destId="{96ACF7C7-CEAB-4DAE-985A-2391699F1B2B}" srcOrd="2" destOrd="0" parTransId="{44CB7F84-50BF-4479-888C-C7082287A1A4}" sibTransId="{CB619F9D-69D5-4C97-B21F-C51D276A1AF9}"/>
    <dgm:cxn modelId="{67C8DF81-5204-4EFD-8CF0-A1F02E949560}" srcId="{8EE9F1CE-5828-4C26-8BCA-8AC826BA5F42}" destId="{674AF416-B752-4B95-BF22-F8B7B1654BCC}" srcOrd="2" destOrd="0" parTransId="{62269F78-7D30-4E43-AC8A-9B556A3AE61A}" sibTransId="{3C021AD0-322A-4E6B-98A5-994B1186D697}"/>
    <dgm:cxn modelId="{FE067F85-755D-4A47-97E6-E2070E32FB23}" type="presOf" srcId="{8EE9F1CE-5828-4C26-8BCA-8AC826BA5F42}" destId="{E6CBBF40-18D3-407B-BF6C-A69FB5AD7506}" srcOrd="0" destOrd="0" presId="urn:microsoft.com/office/officeart/2005/8/layout/bList2"/>
    <dgm:cxn modelId="{24315093-CA3A-427A-8533-D7B01A32BCC8}" srcId="{4089BC8A-9A6F-45F9-A679-2A77BBF936D1}" destId="{B53C50D1-76BE-48BE-B92F-C8FA906ADD7E}" srcOrd="5" destOrd="0" parTransId="{678BC17B-5728-46A4-85C8-7386ECFC04CA}" sibTransId="{E135165B-C883-4A76-A4CA-ECA44B1A1B8A}"/>
    <dgm:cxn modelId="{4D13C493-7306-444A-B056-F341ECD47D53}" type="presOf" srcId="{CB2A40DC-3404-4685-ABC5-C7CCC6D05990}" destId="{2C297AE8-E093-4853-8A76-E5C8DEC769EE}" srcOrd="0" destOrd="0" presId="urn:microsoft.com/office/officeart/2005/8/layout/bList2"/>
    <dgm:cxn modelId="{59CAEFA0-B153-45B2-AD8C-060D86AF3858}" type="presOf" srcId="{23926877-F3E4-4449-9B0A-BBEE8C6CA297}" destId="{E5C7A298-EDB5-49A9-A458-168F96E65636}" srcOrd="0" destOrd="3" presId="urn:microsoft.com/office/officeart/2005/8/layout/bList2"/>
    <dgm:cxn modelId="{EDFF2AA3-AD7B-4491-8CB0-904BCBA90616}" srcId="{96ACF7C7-CEAB-4DAE-985A-2391699F1B2B}" destId="{A8DCF4B6-91DF-4E24-9D54-F40DDA2D3DD4}" srcOrd="1" destOrd="0" parTransId="{178D1C89-D06C-4E2C-A4ED-0580AF48FDE5}" sibTransId="{C34EA5EC-2F91-404F-BC60-8AA452AD462C}"/>
    <dgm:cxn modelId="{25AF0DA5-41AD-4323-8D13-01F3D5D71C91}" srcId="{4089BC8A-9A6F-45F9-A679-2A77BBF936D1}" destId="{3D1E4656-A57D-4631-A502-92AFE5128B03}" srcOrd="1" destOrd="0" parTransId="{D22F0DBA-7519-49D1-A4DD-B26DDF71DB25}" sibTransId="{B71EC3AD-EFB8-4520-B608-EFFFC984DD61}"/>
    <dgm:cxn modelId="{51FB55A6-A64C-4F1B-B36A-BCBCF2B4A648}" srcId="{4089BC8A-9A6F-45F9-A679-2A77BBF936D1}" destId="{498E38EE-092E-40A1-8821-52450917EA3D}" srcOrd="0" destOrd="0" parTransId="{A2F2FCDA-E8CD-44F9-A333-6A6CA9586431}" sibTransId="{B67EB21E-1F19-4DFB-9EBB-C0342EBB3E84}"/>
    <dgm:cxn modelId="{9DC7A1A6-3857-430D-A9CF-D9A34577C031}" srcId="{8EE9F1CE-5828-4C26-8BCA-8AC826BA5F42}" destId="{61374EE5-10BF-4F32-B8DE-B3F54532B005}" srcOrd="1" destOrd="0" parTransId="{8543B678-68EB-4549-8FF8-4E9AA3F4BDFB}" sibTransId="{73BB7F75-808D-4397-A442-B6D98A5CE9F2}"/>
    <dgm:cxn modelId="{020BFCB4-E6D3-48B5-94F3-9DEA4950614E}" type="presOf" srcId="{3FB4AE3E-E952-44BA-B42A-618881F6D8E7}" destId="{2C297AE8-E093-4853-8A76-E5C8DEC769EE}" srcOrd="0" destOrd="4" presId="urn:microsoft.com/office/officeart/2005/8/layout/bList2"/>
    <dgm:cxn modelId="{D0E805BB-3FAC-4223-9930-7F3AD4AB3FD4}" type="presOf" srcId="{61374EE5-10BF-4F32-B8DE-B3F54532B005}" destId="{2C297AE8-E093-4853-8A76-E5C8DEC769EE}" srcOrd="0" destOrd="1" presId="urn:microsoft.com/office/officeart/2005/8/layout/bList2"/>
    <dgm:cxn modelId="{FFEE40C5-C16E-40DC-9219-0C41D2A70E2C}" type="presOf" srcId="{E146141B-538D-412F-98BC-67D04ADE738E}" destId="{493360E5-1912-45A2-8008-A50C44F50CAB}" srcOrd="0" destOrd="0" presId="urn:microsoft.com/office/officeart/2005/8/layout/bList2"/>
    <dgm:cxn modelId="{A4A123D5-A44D-4EF9-BBCC-7F0E1F7DE5C2}" srcId="{4089BC8A-9A6F-45F9-A679-2A77BBF936D1}" destId="{9435A85C-71CE-4EBF-B13D-7E64AF10AB4B}" srcOrd="3" destOrd="0" parTransId="{7F3A5A3C-2557-4B4B-9752-61451F6EF038}" sibTransId="{1954E25B-5E99-442F-9425-FAF94B6BF4C2}"/>
    <dgm:cxn modelId="{597227ED-9DF8-463B-B0F8-FAF00A06429D}" srcId="{8EE9F1CE-5828-4C26-8BCA-8AC826BA5F42}" destId="{3FB4AE3E-E952-44BA-B42A-618881F6D8E7}" srcOrd="4" destOrd="0" parTransId="{55BB5FE3-CA19-4313-BDFE-CDF3A8B341A3}" sibTransId="{059E6957-A342-4EFA-BB5F-AB0686ED8F3C}"/>
    <dgm:cxn modelId="{C2C040EF-6CC5-45F8-A186-3F5DF389A3C8}" srcId="{96ACF7C7-CEAB-4DAE-985A-2391699F1B2B}" destId="{FE282548-C050-47C1-89A0-6220D4EF56A6}" srcOrd="0" destOrd="0" parTransId="{481EAB22-D0DF-42BC-8C32-8D864F8FE4BD}" sibTransId="{7328F219-B08C-432A-B14A-CFBC470B1860}"/>
    <dgm:cxn modelId="{754CB2F0-F154-4F50-892F-E58F343B7C4D}" type="presOf" srcId="{674AF416-B752-4B95-BF22-F8B7B1654BCC}" destId="{2C297AE8-E093-4853-8A76-E5C8DEC769EE}" srcOrd="0" destOrd="2" presId="urn:microsoft.com/office/officeart/2005/8/layout/bList2"/>
    <dgm:cxn modelId="{AEBA60F4-3DF2-437C-BFB7-45141B037924}" type="presOf" srcId="{5AF5EDB0-1A47-4C46-BA6F-771FB4EE55ED}" destId="{91DEC9F4-57DD-4363-A42E-23A124802EEC}" srcOrd="0" destOrd="0" presId="urn:microsoft.com/office/officeart/2005/8/layout/bList2"/>
    <dgm:cxn modelId="{DE5687FE-1477-43E1-84EB-E2C469F91B21}" srcId="{4089BC8A-9A6F-45F9-A679-2A77BBF936D1}" destId="{D5C5E0D6-07B6-4683-9CD3-1296ED7E54E4}" srcOrd="2" destOrd="0" parTransId="{41C49D96-D130-45A1-83A7-AA2134086EB8}" sibTransId="{18554ACD-F2A8-4692-BD94-09B2B66370AC}"/>
    <dgm:cxn modelId="{3970DAE2-FDFB-47B8-8BDE-15F5E630C27E}" type="presParOf" srcId="{91DEC9F4-57DD-4363-A42E-23A124802EEC}" destId="{34960535-2435-4109-BD8F-04458C43214F}" srcOrd="0" destOrd="0" presId="urn:microsoft.com/office/officeart/2005/8/layout/bList2"/>
    <dgm:cxn modelId="{83062CD5-8D78-4A93-83AE-B88F44B83CD6}" type="presParOf" srcId="{34960535-2435-4109-BD8F-04458C43214F}" destId="{D95A44D1-4F6A-4D5A-A9DB-9D6BE2D238EC}" srcOrd="0" destOrd="0" presId="urn:microsoft.com/office/officeart/2005/8/layout/bList2"/>
    <dgm:cxn modelId="{D635BF10-E030-4071-B6DD-5A7E267D9E73}" type="presParOf" srcId="{34960535-2435-4109-BD8F-04458C43214F}" destId="{0D81BD77-B288-4DF3-B51F-ACB80356FFF2}" srcOrd="1" destOrd="0" presId="urn:microsoft.com/office/officeart/2005/8/layout/bList2"/>
    <dgm:cxn modelId="{B0D1ABD0-C15E-466D-BDAD-2E6FED7E4B18}" type="presParOf" srcId="{34960535-2435-4109-BD8F-04458C43214F}" destId="{DFC1BCCB-4436-4820-B68B-9BEF2EC8538C}" srcOrd="2" destOrd="0" presId="urn:microsoft.com/office/officeart/2005/8/layout/bList2"/>
    <dgm:cxn modelId="{5613B092-019E-4D08-8DA4-970571F5F863}" type="presParOf" srcId="{34960535-2435-4109-BD8F-04458C43214F}" destId="{B920F3C8-EB6E-42BA-9256-091266C38A4F}" srcOrd="3" destOrd="0" presId="urn:microsoft.com/office/officeart/2005/8/layout/bList2"/>
    <dgm:cxn modelId="{CEE46CC0-8D3B-4CAD-9226-04A1807CAAAB}" type="presParOf" srcId="{91DEC9F4-57DD-4363-A42E-23A124802EEC}" destId="{B547AA87-8CD3-464C-B12A-3EFA47B7AB3F}" srcOrd="1" destOrd="0" presId="urn:microsoft.com/office/officeart/2005/8/layout/bList2"/>
    <dgm:cxn modelId="{1C987BF3-9C8C-4A1C-A297-3DBB3D257E4F}" type="presParOf" srcId="{91DEC9F4-57DD-4363-A42E-23A124802EEC}" destId="{8594FC33-54FE-410B-AC60-103730B16DAA}" srcOrd="2" destOrd="0" presId="urn:microsoft.com/office/officeart/2005/8/layout/bList2"/>
    <dgm:cxn modelId="{E75ADDCB-FAC6-4AA9-A7DC-39E67B625082}" type="presParOf" srcId="{8594FC33-54FE-410B-AC60-103730B16DAA}" destId="{2C297AE8-E093-4853-8A76-E5C8DEC769EE}" srcOrd="0" destOrd="0" presId="urn:microsoft.com/office/officeart/2005/8/layout/bList2"/>
    <dgm:cxn modelId="{1F38E7CB-E1F0-4817-80A9-6A66E2C6C1DA}" type="presParOf" srcId="{8594FC33-54FE-410B-AC60-103730B16DAA}" destId="{E6CBBF40-18D3-407B-BF6C-A69FB5AD7506}" srcOrd="1" destOrd="0" presId="urn:microsoft.com/office/officeart/2005/8/layout/bList2"/>
    <dgm:cxn modelId="{A08C271F-F52D-43A9-87A4-C3792518B905}" type="presParOf" srcId="{8594FC33-54FE-410B-AC60-103730B16DAA}" destId="{A6B193F9-5BB4-484C-85FB-DB09A80C9A56}" srcOrd="2" destOrd="0" presId="urn:microsoft.com/office/officeart/2005/8/layout/bList2"/>
    <dgm:cxn modelId="{EEA784FB-9536-42F8-BBA8-6A6980357F0A}" type="presParOf" srcId="{8594FC33-54FE-410B-AC60-103730B16DAA}" destId="{A4A56FE1-5795-4BF5-90D2-227415A07AB9}" srcOrd="3" destOrd="0" presId="urn:microsoft.com/office/officeart/2005/8/layout/bList2"/>
    <dgm:cxn modelId="{D07C7477-4F5F-48C6-8336-AF98EAD8DB59}" type="presParOf" srcId="{91DEC9F4-57DD-4363-A42E-23A124802EEC}" destId="{493360E5-1912-45A2-8008-A50C44F50CAB}" srcOrd="3" destOrd="0" presId="urn:microsoft.com/office/officeart/2005/8/layout/bList2"/>
    <dgm:cxn modelId="{5127D409-B7A1-435C-99E6-3841D814EFAF}" type="presParOf" srcId="{91DEC9F4-57DD-4363-A42E-23A124802EEC}" destId="{75147F17-0808-4311-8AC1-35B8726D6992}" srcOrd="4" destOrd="0" presId="urn:microsoft.com/office/officeart/2005/8/layout/bList2"/>
    <dgm:cxn modelId="{32F34F14-AECA-4B04-9315-D4E826DA84BA}" type="presParOf" srcId="{75147F17-0808-4311-8AC1-35B8726D6992}" destId="{E5C7A298-EDB5-49A9-A458-168F96E65636}" srcOrd="0" destOrd="0" presId="urn:microsoft.com/office/officeart/2005/8/layout/bList2"/>
    <dgm:cxn modelId="{A096720C-E7A1-4389-9205-CDE5444AF51B}" type="presParOf" srcId="{75147F17-0808-4311-8AC1-35B8726D6992}" destId="{798BDA79-C6AF-4986-B3F9-B9298C93A16C}" srcOrd="1" destOrd="0" presId="urn:microsoft.com/office/officeart/2005/8/layout/bList2"/>
    <dgm:cxn modelId="{921D09FE-9BE6-4494-BDF8-C5BEC42C4836}" type="presParOf" srcId="{75147F17-0808-4311-8AC1-35B8726D6992}" destId="{01DE0CCE-AD28-4C57-B43E-7F4F6558A12A}" srcOrd="2" destOrd="0" presId="urn:microsoft.com/office/officeart/2005/8/layout/bList2"/>
    <dgm:cxn modelId="{ABFC433C-6F24-4160-A0AB-70E0249369A2}" type="presParOf" srcId="{75147F17-0808-4311-8AC1-35B8726D6992}" destId="{BFED6A1C-E76F-4B08-AA25-534D27473E8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F5EDB0-1A47-4C46-BA6F-771FB4EE55E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4089BC8A-9A6F-45F9-A679-2A77BBF936D1}">
      <dgm:prSet/>
      <dgm:spPr/>
      <dgm:t>
        <a:bodyPr/>
        <a:lstStyle/>
        <a:p>
          <a:r>
            <a:rPr lang="en-AU" dirty="0"/>
            <a:t>Site Senior Executive</a:t>
          </a:r>
        </a:p>
      </dgm:t>
    </dgm:pt>
    <dgm:pt modelId="{A3692E01-E67E-49BC-BEF4-8C513DE9D379}" type="parTrans" cxnId="{67FA7079-794B-4138-BAD5-BEC2C9A3EF8D}">
      <dgm:prSet/>
      <dgm:spPr/>
      <dgm:t>
        <a:bodyPr/>
        <a:lstStyle/>
        <a:p>
          <a:endParaRPr lang="en-AU"/>
        </a:p>
      </dgm:t>
    </dgm:pt>
    <dgm:pt modelId="{AC377F9E-833B-48E0-AFAB-9CC472879351}" type="sibTrans" cxnId="{67FA7079-794B-4138-BAD5-BEC2C9A3EF8D}">
      <dgm:prSet/>
      <dgm:spPr/>
      <dgm:t>
        <a:bodyPr/>
        <a:lstStyle/>
        <a:p>
          <a:endParaRPr lang="en-AU"/>
        </a:p>
      </dgm:t>
    </dgm:pt>
    <dgm:pt modelId="{8EE9F1CE-5828-4C26-8BCA-8AC826BA5F42}">
      <dgm:prSet/>
      <dgm:spPr/>
      <dgm:t>
        <a:bodyPr/>
        <a:lstStyle/>
        <a:p>
          <a:r>
            <a:rPr lang="en-AU" dirty="0"/>
            <a:t>Supervisors</a:t>
          </a:r>
        </a:p>
      </dgm:t>
    </dgm:pt>
    <dgm:pt modelId="{AB43C8B3-A64C-4D3B-8E37-008829484C15}" type="parTrans" cxnId="{FADB6A59-9536-47A2-9992-D66535AC0F8A}">
      <dgm:prSet/>
      <dgm:spPr/>
      <dgm:t>
        <a:bodyPr/>
        <a:lstStyle/>
        <a:p>
          <a:endParaRPr lang="en-AU"/>
        </a:p>
      </dgm:t>
    </dgm:pt>
    <dgm:pt modelId="{E146141B-538D-412F-98BC-67D04ADE738E}" type="sibTrans" cxnId="{FADB6A59-9536-47A2-9992-D66535AC0F8A}">
      <dgm:prSet/>
      <dgm:spPr/>
      <dgm:t>
        <a:bodyPr/>
        <a:lstStyle/>
        <a:p>
          <a:endParaRPr lang="en-AU"/>
        </a:p>
      </dgm:t>
    </dgm:pt>
    <dgm:pt modelId="{96ACF7C7-CEAB-4DAE-985A-2391699F1B2B}">
      <dgm:prSet/>
      <dgm:spPr/>
      <dgm:t>
        <a:bodyPr/>
        <a:lstStyle/>
        <a:p>
          <a:r>
            <a:rPr lang="en-AU" dirty="0"/>
            <a:t>Coal Mine Workers</a:t>
          </a:r>
        </a:p>
      </dgm:t>
    </dgm:pt>
    <dgm:pt modelId="{44CB7F84-50BF-4479-888C-C7082287A1A4}" type="parTrans" cxnId="{6E848A79-3363-434A-B184-9F3A11AA652E}">
      <dgm:prSet/>
      <dgm:spPr/>
      <dgm:t>
        <a:bodyPr/>
        <a:lstStyle/>
        <a:p>
          <a:endParaRPr lang="en-AU"/>
        </a:p>
      </dgm:t>
    </dgm:pt>
    <dgm:pt modelId="{CB619F9D-69D5-4C97-B21F-C51D276A1AF9}" type="sibTrans" cxnId="{6E848A79-3363-434A-B184-9F3A11AA652E}">
      <dgm:prSet/>
      <dgm:spPr/>
      <dgm:t>
        <a:bodyPr/>
        <a:lstStyle/>
        <a:p>
          <a:endParaRPr lang="en-AU"/>
        </a:p>
      </dgm:t>
    </dgm:pt>
    <dgm:pt modelId="{3FB4AE3E-E952-44BA-B42A-618881F6D8E7}">
      <dgm:prSet/>
      <dgm:spPr/>
      <dgm:t>
        <a:bodyPr/>
        <a:lstStyle/>
        <a:p>
          <a:endParaRPr lang="en-AU" sz="1300" dirty="0"/>
        </a:p>
      </dgm:t>
    </dgm:pt>
    <dgm:pt modelId="{55BB5FE3-CA19-4313-BDFE-CDF3A8B341A3}" type="parTrans" cxnId="{597227ED-9DF8-463B-B0F8-FAF00A06429D}">
      <dgm:prSet/>
      <dgm:spPr/>
      <dgm:t>
        <a:bodyPr/>
        <a:lstStyle/>
        <a:p>
          <a:endParaRPr lang="en-AU"/>
        </a:p>
      </dgm:t>
    </dgm:pt>
    <dgm:pt modelId="{059E6957-A342-4EFA-BB5F-AB0686ED8F3C}" type="sibTrans" cxnId="{597227ED-9DF8-463B-B0F8-FAF00A06429D}">
      <dgm:prSet/>
      <dgm:spPr/>
      <dgm:t>
        <a:bodyPr/>
        <a:lstStyle/>
        <a:p>
          <a:endParaRPr lang="en-AU"/>
        </a:p>
      </dgm:t>
    </dgm:pt>
    <dgm:pt modelId="{498E38EE-092E-40A1-8821-52450917EA3D}">
      <dgm:prSet custT="1"/>
      <dgm:spPr/>
      <dgm:t>
        <a:bodyPr/>
        <a:lstStyle/>
        <a:p>
          <a:r>
            <a:rPr lang="en-AU" sz="1400" dirty="0"/>
            <a:t>Review procedures for working with high pressure fluid systems giving consideration to Recognised Standard 23. </a:t>
          </a:r>
        </a:p>
      </dgm:t>
    </dgm:pt>
    <dgm:pt modelId="{A2F2FCDA-E8CD-44F9-A333-6A6CA9586431}" type="parTrans" cxnId="{51FB55A6-A64C-4F1B-B36A-BCBCF2B4A648}">
      <dgm:prSet/>
      <dgm:spPr/>
      <dgm:t>
        <a:bodyPr/>
        <a:lstStyle/>
        <a:p>
          <a:endParaRPr lang="en-AU"/>
        </a:p>
      </dgm:t>
    </dgm:pt>
    <dgm:pt modelId="{B67EB21E-1F19-4DFB-9EBB-C0342EBB3E84}" type="sibTrans" cxnId="{51FB55A6-A64C-4F1B-B36A-BCBCF2B4A648}">
      <dgm:prSet/>
      <dgm:spPr/>
      <dgm:t>
        <a:bodyPr/>
        <a:lstStyle/>
        <a:p>
          <a:endParaRPr lang="en-AU"/>
        </a:p>
      </dgm:t>
    </dgm:pt>
    <dgm:pt modelId="{CB2A40DC-3404-4685-ABC5-C7CCC6D05990}">
      <dgm:prSet custT="1"/>
      <dgm:spPr/>
      <dgm:t>
        <a:bodyPr/>
        <a:lstStyle/>
        <a:p>
          <a:r>
            <a:rPr lang="en-AU" sz="1400" dirty="0"/>
            <a:t>Understand the risks associated with fluid injection injury and follow site protocols with respect to prompt medical assessment.</a:t>
          </a:r>
        </a:p>
      </dgm:t>
    </dgm:pt>
    <dgm:pt modelId="{54DF02D1-0659-4BE0-AE1C-F10055F1F2CF}" type="parTrans" cxnId="{7EE90313-7D73-4D48-82D8-BFF64753A694}">
      <dgm:prSet/>
      <dgm:spPr/>
      <dgm:t>
        <a:bodyPr/>
        <a:lstStyle/>
        <a:p>
          <a:endParaRPr lang="en-AU"/>
        </a:p>
      </dgm:t>
    </dgm:pt>
    <dgm:pt modelId="{7F71CF01-6127-4F5F-9B37-1AFA4758E284}" type="sibTrans" cxnId="{7EE90313-7D73-4D48-82D8-BFF64753A694}">
      <dgm:prSet/>
      <dgm:spPr/>
      <dgm:t>
        <a:bodyPr/>
        <a:lstStyle/>
        <a:p>
          <a:endParaRPr lang="en-AU"/>
        </a:p>
      </dgm:t>
    </dgm:pt>
    <dgm:pt modelId="{3D1E4656-A57D-4631-A502-92AFE5128B03}">
      <dgm:prSet custT="1"/>
      <dgm:spPr/>
      <dgm:t>
        <a:bodyPr/>
        <a:lstStyle/>
        <a:p>
          <a:r>
            <a:rPr lang="en-AU" sz="1400" dirty="0"/>
            <a:t>Ensure the mines SHMS provides for effective emergency management procedures for assessing and treating suspected fluid injection injuries.</a:t>
          </a:r>
        </a:p>
      </dgm:t>
    </dgm:pt>
    <dgm:pt modelId="{D22F0DBA-7519-49D1-A4DD-B26DDF71DB25}" type="parTrans" cxnId="{25AF0DA5-41AD-4323-8D13-01F3D5D71C91}">
      <dgm:prSet/>
      <dgm:spPr/>
      <dgm:t>
        <a:bodyPr/>
        <a:lstStyle/>
        <a:p>
          <a:endParaRPr lang="en-AU"/>
        </a:p>
      </dgm:t>
    </dgm:pt>
    <dgm:pt modelId="{B71EC3AD-EFB8-4520-B608-EFFFC984DD61}" type="sibTrans" cxnId="{25AF0DA5-41AD-4323-8D13-01F3D5D71C91}">
      <dgm:prSet/>
      <dgm:spPr/>
      <dgm:t>
        <a:bodyPr/>
        <a:lstStyle/>
        <a:p>
          <a:endParaRPr lang="en-AU"/>
        </a:p>
      </dgm:t>
    </dgm:pt>
    <dgm:pt modelId="{B53C50D1-76BE-48BE-B92F-C8FA906ADD7E}">
      <dgm:prSet custT="1"/>
      <dgm:spPr/>
      <dgm:t>
        <a:bodyPr/>
        <a:lstStyle/>
        <a:p>
          <a:endParaRPr lang="en-AU" sz="1400" dirty="0"/>
        </a:p>
      </dgm:t>
    </dgm:pt>
    <dgm:pt modelId="{678BC17B-5728-46A4-85C8-7386ECFC04CA}" type="parTrans" cxnId="{24315093-CA3A-427A-8533-D7B01A32BCC8}">
      <dgm:prSet/>
      <dgm:spPr/>
      <dgm:t>
        <a:bodyPr/>
        <a:lstStyle/>
        <a:p>
          <a:endParaRPr lang="en-AU"/>
        </a:p>
      </dgm:t>
    </dgm:pt>
    <dgm:pt modelId="{E135165B-C883-4A76-A4CA-ECA44B1A1B8A}" type="sibTrans" cxnId="{24315093-CA3A-427A-8533-D7B01A32BCC8}">
      <dgm:prSet/>
      <dgm:spPr/>
      <dgm:t>
        <a:bodyPr/>
        <a:lstStyle/>
        <a:p>
          <a:endParaRPr lang="en-AU"/>
        </a:p>
      </dgm:t>
    </dgm:pt>
    <dgm:pt modelId="{A8DCF4B6-91DF-4E24-9D54-F40DDA2D3DD4}">
      <dgm:prSet custT="1"/>
      <dgm:spPr/>
      <dgm:t>
        <a:bodyPr/>
        <a:lstStyle/>
        <a:p>
          <a:r>
            <a:rPr lang="en-AU" sz="1400" dirty="0">
              <a:solidFill>
                <a:schemeClr val="tx1"/>
              </a:solidFill>
            </a:rPr>
            <a:t>Understand potential for serious harm from fluid injection injuries.</a:t>
          </a:r>
        </a:p>
      </dgm:t>
    </dgm:pt>
    <dgm:pt modelId="{178D1C89-D06C-4E2C-A4ED-0580AF48FDE5}" type="parTrans" cxnId="{EDFF2AA3-AD7B-4491-8CB0-904BCBA90616}">
      <dgm:prSet/>
      <dgm:spPr/>
      <dgm:t>
        <a:bodyPr/>
        <a:lstStyle/>
        <a:p>
          <a:endParaRPr lang="en-AU"/>
        </a:p>
      </dgm:t>
    </dgm:pt>
    <dgm:pt modelId="{C34EA5EC-2F91-404F-BC60-8AA452AD462C}" type="sibTrans" cxnId="{EDFF2AA3-AD7B-4491-8CB0-904BCBA90616}">
      <dgm:prSet/>
      <dgm:spPr/>
      <dgm:t>
        <a:bodyPr/>
        <a:lstStyle/>
        <a:p>
          <a:endParaRPr lang="en-AU"/>
        </a:p>
      </dgm:t>
    </dgm:pt>
    <dgm:pt modelId="{D4EA22F0-7582-4414-96AB-AFFCB04CCF6F}">
      <dgm:prSet custT="1"/>
      <dgm:spPr/>
      <dgm:t>
        <a:bodyPr/>
        <a:lstStyle/>
        <a:p>
          <a:r>
            <a:rPr lang="en-AU" sz="1400" dirty="0"/>
            <a:t>Ensure appropriate change management undertaken when fitting aftermarket kit to OEM equipment and specifically the impacts to high pressure fluid systems.</a:t>
          </a:r>
        </a:p>
      </dgm:t>
    </dgm:pt>
    <dgm:pt modelId="{61432153-DBD9-4D88-9CBC-D8DD9E767A0B}" type="parTrans" cxnId="{672B8021-DE63-4C77-8549-C14F276F5D4E}">
      <dgm:prSet/>
      <dgm:spPr/>
      <dgm:t>
        <a:bodyPr/>
        <a:lstStyle/>
        <a:p>
          <a:endParaRPr lang="en-AU"/>
        </a:p>
      </dgm:t>
    </dgm:pt>
    <dgm:pt modelId="{39E0F16E-1A39-43B3-BCC3-5AF700832A23}" type="sibTrans" cxnId="{672B8021-DE63-4C77-8549-C14F276F5D4E}">
      <dgm:prSet/>
      <dgm:spPr/>
      <dgm:t>
        <a:bodyPr/>
        <a:lstStyle/>
        <a:p>
          <a:endParaRPr lang="en-AU"/>
        </a:p>
      </dgm:t>
    </dgm:pt>
    <dgm:pt modelId="{8E4959C6-DF89-4955-BFA4-78B20B49C3A5}">
      <dgm:prSet/>
      <dgm:spPr/>
      <dgm:t>
        <a:bodyPr/>
        <a:lstStyle/>
        <a:p>
          <a:endParaRPr lang="en-AU" sz="1300" dirty="0"/>
        </a:p>
      </dgm:t>
    </dgm:pt>
    <dgm:pt modelId="{562628EE-4FFA-41E4-9C72-5475E51E748A}" type="parTrans" cxnId="{B8E1AA49-5CB0-41EC-AF2D-34A385AC436E}">
      <dgm:prSet/>
      <dgm:spPr/>
      <dgm:t>
        <a:bodyPr/>
        <a:lstStyle/>
        <a:p>
          <a:endParaRPr lang="en-AU"/>
        </a:p>
      </dgm:t>
    </dgm:pt>
    <dgm:pt modelId="{7497F6BD-BE41-4F93-AF60-0E4741429E69}" type="sibTrans" cxnId="{B8E1AA49-5CB0-41EC-AF2D-34A385AC436E}">
      <dgm:prSet/>
      <dgm:spPr/>
      <dgm:t>
        <a:bodyPr/>
        <a:lstStyle/>
        <a:p>
          <a:endParaRPr lang="en-AU"/>
        </a:p>
      </dgm:t>
    </dgm:pt>
    <dgm:pt modelId="{35380325-89F4-498A-9C23-D4C8046E4A2E}">
      <dgm:prSet custT="1"/>
      <dgm:spPr/>
      <dgm:t>
        <a:bodyPr/>
        <a:lstStyle/>
        <a:p>
          <a:r>
            <a:rPr lang="en-AU" sz="1400" dirty="0"/>
            <a:t>Where practical, consider the use of dyes in high pressure fluid systems that can assist in identifying fluid injection injuries.</a:t>
          </a:r>
        </a:p>
      </dgm:t>
    </dgm:pt>
    <dgm:pt modelId="{EFFF71FA-A24C-43BF-9416-FDCC1952F335}" type="parTrans" cxnId="{CED119D0-4F10-4A8D-AFEF-AF136391F173}">
      <dgm:prSet/>
      <dgm:spPr/>
      <dgm:t>
        <a:bodyPr/>
        <a:lstStyle/>
        <a:p>
          <a:endParaRPr lang="en-AU"/>
        </a:p>
      </dgm:t>
    </dgm:pt>
    <dgm:pt modelId="{74794B44-C316-4397-B627-49643732565C}" type="sibTrans" cxnId="{CED119D0-4F10-4A8D-AFEF-AF136391F173}">
      <dgm:prSet/>
      <dgm:spPr/>
      <dgm:t>
        <a:bodyPr/>
        <a:lstStyle/>
        <a:p>
          <a:endParaRPr lang="en-AU"/>
        </a:p>
      </dgm:t>
    </dgm:pt>
    <dgm:pt modelId="{3C8BA045-7B97-4AA5-AACA-1159B02CFCA1}">
      <dgm:prSet custT="1"/>
      <dgm:spPr/>
      <dgm:t>
        <a:bodyPr/>
        <a:lstStyle/>
        <a:p>
          <a:r>
            <a:rPr lang="en-AU" sz="1400" dirty="0">
              <a:solidFill>
                <a:schemeClr val="tx1"/>
              </a:solidFill>
            </a:rPr>
            <a:t>Immediately report any potential fluid injuries to supervisor.</a:t>
          </a:r>
        </a:p>
      </dgm:t>
    </dgm:pt>
    <dgm:pt modelId="{9E73C997-731A-41CE-B2DC-C96CA6155E40}" type="parTrans" cxnId="{518C38D7-3765-45B7-9899-E0F593E6EFF2}">
      <dgm:prSet/>
      <dgm:spPr/>
      <dgm:t>
        <a:bodyPr/>
        <a:lstStyle/>
        <a:p>
          <a:endParaRPr lang="en-AU"/>
        </a:p>
      </dgm:t>
    </dgm:pt>
    <dgm:pt modelId="{5C6541AB-2308-46BC-8D70-1D73466267C3}" type="sibTrans" cxnId="{518C38D7-3765-45B7-9899-E0F593E6EFF2}">
      <dgm:prSet/>
      <dgm:spPr/>
      <dgm:t>
        <a:bodyPr/>
        <a:lstStyle/>
        <a:p>
          <a:endParaRPr lang="en-AU"/>
        </a:p>
      </dgm:t>
    </dgm:pt>
    <dgm:pt modelId="{F14A622D-6228-4D15-897E-044B9E28CBC9}">
      <dgm:prSet custT="1"/>
      <dgm:spPr/>
      <dgm:t>
        <a:bodyPr/>
        <a:lstStyle/>
        <a:p>
          <a:endParaRPr lang="en-AU" sz="1400" dirty="0">
            <a:solidFill>
              <a:schemeClr val="tx1"/>
            </a:solidFill>
          </a:endParaRPr>
        </a:p>
      </dgm:t>
    </dgm:pt>
    <dgm:pt modelId="{A14FC8F7-452A-4E27-86FF-B4EC9F968958}" type="parTrans" cxnId="{6983162C-FF03-45A8-91E3-56A8144245D9}">
      <dgm:prSet/>
      <dgm:spPr/>
      <dgm:t>
        <a:bodyPr/>
        <a:lstStyle/>
        <a:p>
          <a:endParaRPr lang="en-AU"/>
        </a:p>
      </dgm:t>
    </dgm:pt>
    <dgm:pt modelId="{46627E17-69A5-4C4A-9046-42E0622AF826}" type="sibTrans" cxnId="{6983162C-FF03-45A8-91E3-56A8144245D9}">
      <dgm:prSet/>
      <dgm:spPr/>
      <dgm:t>
        <a:bodyPr/>
        <a:lstStyle/>
        <a:p>
          <a:endParaRPr lang="en-AU"/>
        </a:p>
      </dgm:t>
    </dgm:pt>
    <dgm:pt modelId="{F825EAE6-A6EE-48AE-8260-06CC4BD4BBD0}">
      <dgm:prSet custT="1"/>
      <dgm:spPr/>
      <dgm:t>
        <a:bodyPr/>
        <a:lstStyle/>
        <a:p>
          <a:r>
            <a:rPr lang="en-AU" sz="1400" dirty="0">
              <a:solidFill>
                <a:schemeClr val="tx1"/>
              </a:solidFill>
            </a:rPr>
            <a:t>Consider risks associated with high pressure fluid systems in personal risk management.</a:t>
          </a:r>
        </a:p>
      </dgm:t>
    </dgm:pt>
    <dgm:pt modelId="{05998AB7-45FC-4D65-8614-2C3632496F96}" type="parTrans" cxnId="{5EAD21C9-3AC1-4244-89ED-40A4BD49F9CC}">
      <dgm:prSet/>
      <dgm:spPr/>
      <dgm:t>
        <a:bodyPr/>
        <a:lstStyle/>
        <a:p>
          <a:endParaRPr lang="en-AU"/>
        </a:p>
      </dgm:t>
    </dgm:pt>
    <dgm:pt modelId="{BEFF934C-1861-4199-ACC6-197167F19ECE}" type="sibTrans" cxnId="{5EAD21C9-3AC1-4244-89ED-40A4BD49F9CC}">
      <dgm:prSet/>
      <dgm:spPr/>
      <dgm:t>
        <a:bodyPr/>
        <a:lstStyle/>
        <a:p>
          <a:endParaRPr lang="en-AU"/>
        </a:p>
      </dgm:t>
    </dgm:pt>
    <dgm:pt modelId="{4A5816E0-4DFF-49D4-92D0-FE555CA04D41}">
      <dgm:prSet custT="1"/>
      <dgm:spPr/>
      <dgm:t>
        <a:bodyPr/>
        <a:lstStyle/>
        <a:p>
          <a:r>
            <a:rPr lang="en-AU" sz="1400" dirty="0">
              <a:solidFill>
                <a:schemeClr val="tx1"/>
              </a:solidFill>
            </a:rPr>
            <a:t>Never assume there is no stored energy without positive confirmation.</a:t>
          </a:r>
        </a:p>
      </dgm:t>
    </dgm:pt>
    <dgm:pt modelId="{62E1B75F-36CE-4130-B985-CCB37D680F9B}" type="parTrans" cxnId="{7C39F3B2-4B99-4E9B-97A2-3EFC50BFB3C9}">
      <dgm:prSet/>
      <dgm:spPr/>
      <dgm:t>
        <a:bodyPr/>
        <a:lstStyle/>
        <a:p>
          <a:endParaRPr lang="en-AU"/>
        </a:p>
      </dgm:t>
    </dgm:pt>
    <dgm:pt modelId="{47AFC8BB-366F-4462-9918-C24EB2913EC7}" type="sibTrans" cxnId="{7C39F3B2-4B99-4E9B-97A2-3EFC50BFB3C9}">
      <dgm:prSet/>
      <dgm:spPr/>
      <dgm:t>
        <a:bodyPr/>
        <a:lstStyle/>
        <a:p>
          <a:endParaRPr lang="en-AU"/>
        </a:p>
      </dgm:t>
    </dgm:pt>
    <dgm:pt modelId="{4902DAC7-829F-4F66-B131-8F7FD0EA46F3}">
      <dgm:prSet custT="1"/>
      <dgm:spPr/>
      <dgm:t>
        <a:bodyPr/>
        <a:lstStyle/>
        <a:p>
          <a:r>
            <a:rPr lang="en-AU" sz="1400" dirty="0"/>
            <a:t>Communicate the hazards to CMW.</a:t>
          </a:r>
        </a:p>
      </dgm:t>
    </dgm:pt>
    <dgm:pt modelId="{8937B053-4CF1-4618-BCF1-313C9CED04FB}" type="parTrans" cxnId="{125C9FC0-B656-4F78-9BBC-5C7ACBB35256}">
      <dgm:prSet/>
      <dgm:spPr/>
    </dgm:pt>
    <dgm:pt modelId="{6CE968A2-AFCA-4F6C-9582-9C90C4F8A08E}" type="sibTrans" cxnId="{125C9FC0-B656-4F78-9BBC-5C7ACBB35256}">
      <dgm:prSet/>
      <dgm:spPr/>
    </dgm:pt>
    <dgm:pt modelId="{52C542A3-84C5-49FF-B39B-A09AA203927A}">
      <dgm:prSet custT="1"/>
      <dgm:spPr/>
      <dgm:t>
        <a:bodyPr/>
        <a:lstStyle/>
        <a:p>
          <a:r>
            <a:rPr lang="en-AU" sz="1400" dirty="0"/>
            <a:t>Review personal risk assessments and JSAs to check that risks associated with high pressure fluid systems are being identified and appropriately controlled.</a:t>
          </a:r>
        </a:p>
      </dgm:t>
    </dgm:pt>
    <dgm:pt modelId="{9A572250-4371-4276-B659-4EA0C60C283C}" type="parTrans" cxnId="{88BB1280-868A-4CC3-9BCF-4A12AFB42E12}">
      <dgm:prSet/>
      <dgm:spPr/>
    </dgm:pt>
    <dgm:pt modelId="{EDA675C1-D0AE-471B-84D5-A40B29F59441}" type="sibTrans" cxnId="{88BB1280-868A-4CC3-9BCF-4A12AFB42E12}">
      <dgm:prSet/>
      <dgm:spPr/>
    </dgm:pt>
    <dgm:pt modelId="{91DEC9F4-57DD-4363-A42E-23A124802EEC}" type="pres">
      <dgm:prSet presAssocID="{5AF5EDB0-1A47-4C46-BA6F-771FB4EE55ED}" presName="diagram" presStyleCnt="0">
        <dgm:presLayoutVars>
          <dgm:dir/>
          <dgm:animLvl val="lvl"/>
          <dgm:resizeHandles val="exact"/>
        </dgm:presLayoutVars>
      </dgm:prSet>
      <dgm:spPr/>
    </dgm:pt>
    <dgm:pt modelId="{34960535-2435-4109-BD8F-04458C43214F}" type="pres">
      <dgm:prSet presAssocID="{4089BC8A-9A6F-45F9-A679-2A77BBF936D1}" presName="compNode" presStyleCnt="0"/>
      <dgm:spPr/>
    </dgm:pt>
    <dgm:pt modelId="{D95A44D1-4F6A-4D5A-A9DB-9D6BE2D238EC}" type="pres">
      <dgm:prSet presAssocID="{4089BC8A-9A6F-45F9-A679-2A77BBF936D1}" presName="childRect" presStyleLbl="bgAcc1" presStyleIdx="0" presStyleCnt="3" custScaleY="152851" custLinFactNeighborX="1663" custLinFactNeighborY="-1114">
        <dgm:presLayoutVars>
          <dgm:bulletEnabled val="1"/>
        </dgm:presLayoutVars>
      </dgm:prSet>
      <dgm:spPr/>
    </dgm:pt>
    <dgm:pt modelId="{0D81BD77-B288-4DF3-B51F-ACB80356FFF2}" type="pres">
      <dgm:prSet presAssocID="{4089BC8A-9A6F-45F9-A679-2A77BBF936D1}" presName="parentText" presStyleLbl="node1" presStyleIdx="0" presStyleCnt="0">
        <dgm:presLayoutVars>
          <dgm:chMax val="0"/>
          <dgm:bulletEnabled val="1"/>
        </dgm:presLayoutVars>
      </dgm:prSet>
      <dgm:spPr/>
    </dgm:pt>
    <dgm:pt modelId="{DFC1BCCB-4436-4820-B68B-9BEF2EC8538C}" type="pres">
      <dgm:prSet presAssocID="{4089BC8A-9A6F-45F9-A679-2A77BBF936D1}" presName="parentRect" presStyleLbl="alignNode1" presStyleIdx="0" presStyleCnt="3" custLinFactNeighborX="1964" custLinFactNeighborY="52798"/>
      <dgm:spPr/>
    </dgm:pt>
    <dgm:pt modelId="{B920F3C8-EB6E-42BA-9256-091266C38A4F}" type="pres">
      <dgm:prSet presAssocID="{4089BC8A-9A6F-45F9-A679-2A77BBF936D1}" presName="adorn" presStyleLbl="fgAccFollowNode1" presStyleIdx="0" presStyleCnt="3" custLinFactNeighborX="2068" custLinFactNeighborY="3396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B547AA87-8CD3-464C-B12A-3EFA47B7AB3F}" type="pres">
      <dgm:prSet presAssocID="{AC377F9E-833B-48E0-AFAB-9CC472879351}" presName="sibTrans" presStyleLbl="sibTrans2D1" presStyleIdx="0" presStyleCnt="0"/>
      <dgm:spPr/>
    </dgm:pt>
    <dgm:pt modelId="{8594FC33-54FE-410B-AC60-103730B16DAA}" type="pres">
      <dgm:prSet presAssocID="{8EE9F1CE-5828-4C26-8BCA-8AC826BA5F42}" presName="compNode" presStyleCnt="0"/>
      <dgm:spPr/>
    </dgm:pt>
    <dgm:pt modelId="{2C297AE8-E093-4853-8A76-E5C8DEC769EE}" type="pres">
      <dgm:prSet presAssocID="{8EE9F1CE-5828-4C26-8BCA-8AC826BA5F42}" presName="childRect" presStyleLbl="bgAcc1" presStyleIdx="1" presStyleCnt="3" custScaleY="143407" custLinFactNeighborX="-1398" custLinFactNeighborY="-6096">
        <dgm:presLayoutVars>
          <dgm:bulletEnabled val="1"/>
        </dgm:presLayoutVars>
      </dgm:prSet>
      <dgm:spPr/>
    </dgm:pt>
    <dgm:pt modelId="{E6CBBF40-18D3-407B-BF6C-A69FB5AD7506}" type="pres">
      <dgm:prSet presAssocID="{8EE9F1CE-5828-4C26-8BCA-8AC826BA5F42}" presName="parentText" presStyleLbl="node1" presStyleIdx="0" presStyleCnt="0">
        <dgm:presLayoutVars>
          <dgm:chMax val="0"/>
          <dgm:bulletEnabled val="1"/>
        </dgm:presLayoutVars>
      </dgm:prSet>
      <dgm:spPr/>
    </dgm:pt>
    <dgm:pt modelId="{A6B193F9-5BB4-484C-85FB-DB09A80C9A56}" type="pres">
      <dgm:prSet presAssocID="{8EE9F1CE-5828-4C26-8BCA-8AC826BA5F42}" presName="parentRect" presStyleLbl="alignNode1" presStyleIdx="1" presStyleCnt="3" custLinFactNeighborX="-864" custLinFactNeighborY="39231"/>
      <dgm:spPr/>
    </dgm:pt>
    <dgm:pt modelId="{A4A56FE1-5795-4BF5-90D2-227415A07AB9}" type="pres">
      <dgm:prSet presAssocID="{8EE9F1CE-5828-4C26-8BCA-8AC826BA5F42}" presName="adorn" presStyleLbl="fgAccFollowNode1" presStyleIdx="1" presStyleCnt="3" custLinFactNeighborX="-20687" custLinFactNeighborY="1508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493360E5-1912-45A2-8008-A50C44F50CAB}" type="pres">
      <dgm:prSet presAssocID="{E146141B-538D-412F-98BC-67D04ADE738E}" presName="sibTrans" presStyleLbl="sibTrans2D1" presStyleIdx="0" presStyleCnt="0"/>
      <dgm:spPr/>
    </dgm:pt>
    <dgm:pt modelId="{75147F17-0808-4311-8AC1-35B8726D6992}" type="pres">
      <dgm:prSet presAssocID="{96ACF7C7-CEAB-4DAE-985A-2391699F1B2B}" presName="compNode" presStyleCnt="0"/>
      <dgm:spPr/>
    </dgm:pt>
    <dgm:pt modelId="{E5C7A298-EDB5-49A9-A458-168F96E65636}" type="pres">
      <dgm:prSet presAssocID="{96ACF7C7-CEAB-4DAE-985A-2391699F1B2B}" presName="childRect" presStyleLbl="bgAcc1" presStyleIdx="2" presStyleCnt="3" custScaleX="101891" custScaleY="143065" custLinFactNeighborX="-1506" custLinFactNeighborY="-3951">
        <dgm:presLayoutVars>
          <dgm:bulletEnabled val="1"/>
        </dgm:presLayoutVars>
      </dgm:prSet>
      <dgm:spPr/>
    </dgm:pt>
    <dgm:pt modelId="{798BDA79-C6AF-4986-B3F9-B9298C93A16C}" type="pres">
      <dgm:prSet presAssocID="{96ACF7C7-CEAB-4DAE-985A-2391699F1B2B}" presName="parentText" presStyleLbl="node1" presStyleIdx="0" presStyleCnt="0">
        <dgm:presLayoutVars>
          <dgm:chMax val="0"/>
          <dgm:bulletEnabled val="1"/>
        </dgm:presLayoutVars>
      </dgm:prSet>
      <dgm:spPr/>
    </dgm:pt>
    <dgm:pt modelId="{01DE0CCE-AD28-4C57-B43E-7F4F6558A12A}" type="pres">
      <dgm:prSet presAssocID="{96ACF7C7-CEAB-4DAE-985A-2391699F1B2B}" presName="parentRect" presStyleLbl="alignNode1" presStyleIdx="2" presStyleCnt="3" custScaleX="102548" custLinFactNeighborX="-989" custLinFactNeighborY="35004"/>
      <dgm:spPr/>
    </dgm:pt>
    <dgm:pt modelId="{BFED6A1C-E76F-4B08-AA25-534D27473E83}" type="pres">
      <dgm:prSet presAssocID="{96ACF7C7-CEAB-4DAE-985A-2391699F1B2B}" presName="adorn" presStyleLbl="fgAccFollowNode1" presStyleIdx="2" presStyleCnt="3" custLinFactNeighborX="-11507" custLinFactNeighborY="1714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B3AF0404-2A99-4C76-A66A-F6EDD5F78287}" type="presOf" srcId="{D4EA22F0-7582-4414-96AB-AFFCB04CCF6F}" destId="{D95A44D1-4F6A-4D5A-A9DB-9D6BE2D238EC}" srcOrd="0" destOrd="3" presId="urn:microsoft.com/office/officeart/2005/8/layout/bList2"/>
    <dgm:cxn modelId="{5459260F-2A63-4043-A078-AAD01E055F6A}" type="presOf" srcId="{4089BC8A-9A6F-45F9-A679-2A77BBF936D1}" destId="{DFC1BCCB-4436-4820-B68B-9BEF2EC8538C}" srcOrd="1" destOrd="0" presId="urn:microsoft.com/office/officeart/2005/8/layout/bList2"/>
    <dgm:cxn modelId="{7EE90313-7D73-4D48-82D8-BFF64753A694}" srcId="{8EE9F1CE-5828-4C26-8BCA-8AC826BA5F42}" destId="{CB2A40DC-3404-4685-ABC5-C7CCC6D05990}" srcOrd="0" destOrd="0" parTransId="{54DF02D1-0659-4BE0-AE1C-F10055F1F2CF}" sibTransId="{7F71CF01-6127-4F5F-9B37-1AFA4758E284}"/>
    <dgm:cxn modelId="{AECEEC14-0801-447B-B603-C1BDAAE47E53}" type="presOf" srcId="{96ACF7C7-CEAB-4DAE-985A-2391699F1B2B}" destId="{01DE0CCE-AD28-4C57-B43E-7F4F6558A12A}" srcOrd="1" destOrd="0" presId="urn:microsoft.com/office/officeart/2005/8/layout/bList2"/>
    <dgm:cxn modelId="{49E97F16-D043-48C0-94A1-E5BBC2C5BA05}" type="presOf" srcId="{498E38EE-092E-40A1-8821-52450917EA3D}" destId="{D95A44D1-4F6A-4D5A-A9DB-9D6BE2D238EC}" srcOrd="0" destOrd="0" presId="urn:microsoft.com/office/officeart/2005/8/layout/bList2"/>
    <dgm:cxn modelId="{672B8021-DE63-4C77-8549-C14F276F5D4E}" srcId="{4089BC8A-9A6F-45F9-A679-2A77BBF936D1}" destId="{D4EA22F0-7582-4414-96AB-AFFCB04CCF6F}" srcOrd="3" destOrd="0" parTransId="{61432153-DBD9-4D88-9CBC-D8DD9E767A0B}" sibTransId="{39E0F16E-1A39-43B3-BCC3-5AF700832A23}"/>
    <dgm:cxn modelId="{63DC0C26-07A9-4969-B7CF-427C055CE449}" type="presOf" srcId="{96ACF7C7-CEAB-4DAE-985A-2391699F1B2B}" destId="{798BDA79-C6AF-4986-B3F9-B9298C93A16C}" srcOrd="0" destOrd="0" presId="urn:microsoft.com/office/officeart/2005/8/layout/bList2"/>
    <dgm:cxn modelId="{6983162C-FF03-45A8-91E3-56A8144245D9}" srcId="{96ACF7C7-CEAB-4DAE-985A-2391699F1B2B}" destId="{F14A622D-6228-4D15-897E-044B9E28CBC9}" srcOrd="4" destOrd="0" parTransId="{A14FC8F7-452A-4E27-86FF-B4EC9F968958}" sibTransId="{46627E17-69A5-4C4A-9046-42E0622AF826}"/>
    <dgm:cxn modelId="{363B392C-09A1-42F0-906C-E3ED94E213E5}" type="presOf" srcId="{4089BC8A-9A6F-45F9-A679-2A77BBF936D1}" destId="{0D81BD77-B288-4DF3-B51F-ACB80356FFF2}" srcOrd="0" destOrd="0" presId="urn:microsoft.com/office/officeart/2005/8/layout/bList2"/>
    <dgm:cxn modelId="{37A78D31-CB3F-47E8-B0BE-6BEDDC8CDA94}" type="presOf" srcId="{3C8BA045-7B97-4AA5-AACA-1159B02CFCA1}" destId="{E5C7A298-EDB5-49A9-A458-168F96E65636}" srcOrd="0" destOrd="3" presId="urn:microsoft.com/office/officeart/2005/8/layout/bList2"/>
    <dgm:cxn modelId="{D6F82D33-104D-4FB7-8969-E211003D4B48}" type="presOf" srcId="{52C542A3-84C5-49FF-B39B-A09AA203927A}" destId="{2C297AE8-E093-4853-8A76-E5C8DEC769EE}" srcOrd="0" destOrd="2" presId="urn:microsoft.com/office/officeart/2005/8/layout/bList2"/>
    <dgm:cxn modelId="{D1192234-6C03-48F5-A112-D35572C32CEA}" type="presOf" srcId="{AC377F9E-833B-48E0-AFAB-9CC472879351}" destId="{B547AA87-8CD3-464C-B12A-3EFA47B7AB3F}" srcOrd="0" destOrd="0" presId="urn:microsoft.com/office/officeart/2005/8/layout/bList2"/>
    <dgm:cxn modelId="{9D7B2136-1505-4B20-9313-B4155BB6A98F}" type="presOf" srcId="{B53C50D1-76BE-48BE-B92F-C8FA906ADD7E}" destId="{D95A44D1-4F6A-4D5A-A9DB-9D6BE2D238EC}" srcOrd="0" destOrd="4" presId="urn:microsoft.com/office/officeart/2005/8/layout/bList2"/>
    <dgm:cxn modelId="{F40CC042-4F6A-48AA-BAA9-266FD134276F}" type="presOf" srcId="{F14A622D-6228-4D15-897E-044B9E28CBC9}" destId="{E5C7A298-EDB5-49A9-A458-168F96E65636}" srcOrd="0" destOrd="4" presId="urn:microsoft.com/office/officeart/2005/8/layout/bList2"/>
    <dgm:cxn modelId="{B8E1AA49-5CB0-41EC-AF2D-34A385AC436E}" srcId="{8EE9F1CE-5828-4C26-8BCA-8AC826BA5F42}" destId="{8E4959C6-DF89-4955-BFA4-78B20B49C3A5}" srcOrd="3" destOrd="0" parTransId="{562628EE-4FFA-41E4-9C72-5475E51E748A}" sibTransId="{7497F6BD-BE41-4F93-AF60-0E4741429E69}"/>
    <dgm:cxn modelId="{0DF18C6B-DCA3-401F-8C93-CAF6D5F41E81}" type="presOf" srcId="{3D1E4656-A57D-4631-A502-92AFE5128B03}" destId="{D95A44D1-4F6A-4D5A-A9DB-9D6BE2D238EC}" srcOrd="0" destOrd="2" presId="urn:microsoft.com/office/officeart/2005/8/layout/bList2"/>
    <dgm:cxn modelId="{614E184D-CD3D-4A5E-BABB-ECB6386AAF80}" type="presOf" srcId="{8E4959C6-DF89-4955-BFA4-78B20B49C3A5}" destId="{2C297AE8-E093-4853-8A76-E5C8DEC769EE}" srcOrd="0" destOrd="3" presId="urn:microsoft.com/office/officeart/2005/8/layout/bList2"/>
    <dgm:cxn modelId="{48420570-2F4E-4A47-B85B-494A4609937B}" type="presOf" srcId="{8EE9F1CE-5828-4C26-8BCA-8AC826BA5F42}" destId="{A6B193F9-5BB4-484C-85FB-DB09A80C9A56}" srcOrd="1" destOrd="0" presId="urn:microsoft.com/office/officeart/2005/8/layout/bList2"/>
    <dgm:cxn modelId="{0963E176-EDBE-466F-A647-D23ACDD7E545}" type="presOf" srcId="{A8DCF4B6-91DF-4E24-9D54-F40DDA2D3DD4}" destId="{E5C7A298-EDB5-49A9-A458-168F96E65636}" srcOrd="0" destOrd="2" presId="urn:microsoft.com/office/officeart/2005/8/layout/bList2"/>
    <dgm:cxn modelId="{FADB6A59-9536-47A2-9992-D66535AC0F8A}" srcId="{5AF5EDB0-1A47-4C46-BA6F-771FB4EE55ED}" destId="{8EE9F1CE-5828-4C26-8BCA-8AC826BA5F42}" srcOrd="1" destOrd="0" parTransId="{AB43C8B3-A64C-4D3B-8E37-008829484C15}" sibTransId="{E146141B-538D-412F-98BC-67D04ADE738E}"/>
    <dgm:cxn modelId="{67FA7079-794B-4138-BAD5-BEC2C9A3EF8D}" srcId="{5AF5EDB0-1A47-4C46-BA6F-771FB4EE55ED}" destId="{4089BC8A-9A6F-45F9-A679-2A77BBF936D1}" srcOrd="0" destOrd="0" parTransId="{A3692E01-E67E-49BC-BEF4-8C513DE9D379}" sibTransId="{AC377F9E-833B-48E0-AFAB-9CC472879351}"/>
    <dgm:cxn modelId="{6E848A79-3363-434A-B184-9F3A11AA652E}" srcId="{5AF5EDB0-1A47-4C46-BA6F-771FB4EE55ED}" destId="{96ACF7C7-CEAB-4DAE-985A-2391699F1B2B}" srcOrd="2" destOrd="0" parTransId="{44CB7F84-50BF-4479-888C-C7082287A1A4}" sibTransId="{CB619F9D-69D5-4C97-B21F-C51D276A1AF9}"/>
    <dgm:cxn modelId="{88BB1280-868A-4CC3-9BCF-4A12AFB42E12}" srcId="{8EE9F1CE-5828-4C26-8BCA-8AC826BA5F42}" destId="{52C542A3-84C5-49FF-B39B-A09AA203927A}" srcOrd="2" destOrd="0" parTransId="{9A572250-4371-4276-B659-4EA0C60C283C}" sibTransId="{EDA675C1-D0AE-471B-84D5-A40B29F59441}"/>
    <dgm:cxn modelId="{FE067F85-755D-4A47-97E6-E2070E32FB23}" type="presOf" srcId="{8EE9F1CE-5828-4C26-8BCA-8AC826BA5F42}" destId="{E6CBBF40-18D3-407B-BF6C-A69FB5AD7506}" srcOrd="0" destOrd="0" presId="urn:microsoft.com/office/officeart/2005/8/layout/bList2"/>
    <dgm:cxn modelId="{190ED985-320E-48C9-86B9-F45183D80786}" type="presOf" srcId="{F825EAE6-A6EE-48AE-8260-06CC4BD4BBD0}" destId="{E5C7A298-EDB5-49A9-A458-168F96E65636}" srcOrd="0" destOrd="0" presId="urn:microsoft.com/office/officeart/2005/8/layout/bList2"/>
    <dgm:cxn modelId="{24315093-CA3A-427A-8533-D7B01A32BCC8}" srcId="{4089BC8A-9A6F-45F9-A679-2A77BBF936D1}" destId="{B53C50D1-76BE-48BE-B92F-C8FA906ADD7E}" srcOrd="4" destOrd="0" parTransId="{678BC17B-5728-46A4-85C8-7386ECFC04CA}" sibTransId="{E135165B-C883-4A76-A4CA-ECA44B1A1B8A}"/>
    <dgm:cxn modelId="{4D13C493-7306-444A-B056-F341ECD47D53}" type="presOf" srcId="{CB2A40DC-3404-4685-ABC5-C7CCC6D05990}" destId="{2C297AE8-E093-4853-8A76-E5C8DEC769EE}" srcOrd="0" destOrd="0" presId="urn:microsoft.com/office/officeart/2005/8/layout/bList2"/>
    <dgm:cxn modelId="{E6A7E998-FF52-4749-8A07-763509FD4CA1}" type="presOf" srcId="{4A5816E0-4DFF-49D4-92D0-FE555CA04D41}" destId="{E5C7A298-EDB5-49A9-A458-168F96E65636}" srcOrd="0" destOrd="1" presId="urn:microsoft.com/office/officeart/2005/8/layout/bList2"/>
    <dgm:cxn modelId="{EDFF2AA3-AD7B-4491-8CB0-904BCBA90616}" srcId="{96ACF7C7-CEAB-4DAE-985A-2391699F1B2B}" destId="{A8DCF4B6-91DF-4E24-9D54-F40DDA2D3DD4}" srcOrd="2" destOrd="0" parTransId="{178D1C89-D06C-4E2C-A4ED-0580AF48FDE5}" sibTransId="{C34EA5EC-2F91-404F-BC60-8AA452AD462C}"/>
    <dgm:cxn modelId="{25AF0DA5-41AD-4323-8D13-01F3D5D71C91}" srcId="{4089BC8A-9A6F-45F9-A679-2A77BBF936D1}" destId="{3D1E4656-A57D-4631-A502-92AFE5128B03}" srcOrd="2" destOrd="0" parTransId="{D22F0DBA-7519-49D1-A4DD-B26DDF71DB25}" sibTransId="{B71EC3AD-EFB8-4520-B608-EFFFC984DD61}"/>
    <dgm:cxn modelId="{51FB55A6-A64C-4F1B-B36A-BCBCF2B4A648}" srcId="{4089BC8A-9A6F-45F9-A679-2A77BBF936D1}" destId="{498E38EE-092E-40A1-8821-52450917EA3D}" srcOrd="0" destOrd="0" parTransId="{A2F2FCDA-E8CD-44F9-A333-6A6CA9586431}" sibTransId="{B67EB21E-1F19-4DFB-9EBB-C0342EBB3E84}"/>
    <dgm:cxn modelId="{7C39F3B2-4B99-4E9B-97A2-3EFC50BFB3C9}" srcId="{96ACF7C7-CEAB-4DAE-985A-2391699F1B2B}" destId="{4A5816E0-4DFF-49D4-92D0-FE555CA04D41}" srcOrd="1" destOrd="0" parTransId="{62E1B75F-36CE-4130-B985-CCB37D680F9B}" sibTransId="{47AFC8BB-366F-4462-9918-C24EB2913EC7}"/>
    <dgm:cxn modelId="{020BFCB4-E6D3-48B5-94F3-9DEA4950614E}" type="presOf" srcId="{3FB4AE3E-E952-44BA-B42A-618881F6D8E7}" destId="{2C297AE8-E093-4853-8A76-E5C8DEC769EE}" srcOrd="0" destOrd="4" presId="urn:microsoft.com/office/officeart/2005/8/layout/bList2"/>
    <dgm:cxn modelId="{125C9FC0-B656-4F78-9BBC-5C7ACBB35256}" srcId="{8EE9F1CE-5828-4C26-8BCA-8AC826BA5F42}" destId="{4902DAC7-829F-4F66-B131-8F7FD0EA46F3}" srcOrd="1" destOrd="0" parTransId="{8937B053-4CF1-4618-BCF1-313C9CED04FB}" sibTransId="{6CE968A2-AFCA-4F6C-9582-9C90C4F8A08E}"/>
    <dgm:cxn modelId="{FFEE40C5-C16E-40DC-9219-0C41D2A70E2C}" type="presOf" srcId="{E146141B-538D-412F-98BC-67D04ADE738E}" destId="{493360E5-1912-45A2-8008-A50C44F50CAB}" srcOrd="0" destOrd="0" presId="urn:microsoft.com/office/officeart/2005/8/layout/bList2"/>
    <dgm:cxn modelId="{5EAD21C9-3AC1-4244-89ED-40A4BD49F9CC}" srcId="{96ACF7C7-CEAB-4DAE-985A-2391699F1B2B}" destId="{F825EAE6-A6EE-48AE-8260-06CC4BD4BBD0}" srcOrd="0" destOrd="0" parTransId="{05998AB7-45FC-4D65-8614-2C3632496F96}" sibTransId="{BEFF934C-1861-4199-ACC6-197167F19ECE}"/>
    <dgm:cxn modelId="{CED119D0-4F10-4A8D-AFEF-AF136391F173}" srcId="{4089BC8A-9A6F-45F9-A679-2A77BBF936D1}" destId="{35380325-89F4-498A-9C23-D4C8046E4A2E}" srcOrd="1" destOrd="0" parTransId="{EFFF71FA-A24C-43BF-9416-FDCC1952F335}" sibTransId="{74794B44-C316-4397-B627-49643732565C}"/>
    <dgm:cxn modelId="{518C38D7-3765-45B7-9899-E0F593E6EFF2}" srcId="{96ACF7C7-CEAB-4DAE-985A-2391699F1B2B}" destId="{3C8BA045-7B97-4AA5-AACA-1159B02CFCA1}" srcOrd="3" destOrd="0" parTransId="{9E73C997-731A-41CE-B2DC-C96CA6155E40}" sibTransId="{5C6541AB-2308-46BC-8D70-1D73466267C3}"/>
    <dgm:cxn modelId="{D00D15E3-D963-4BF2-8AB6-3B21F787636F}" type="presOf" srcId="{35380325-89F4-498A-9C23-D4C8046E4A2E}" destId="{D95A44D1-4F6A-4D5A-A9DB-9D6BE2D238EC}" srcOrd="0" destOrd="1" presId="urn:microsoft.com/office/officeart/2005/8/layout/bList2"/>
    <dgm:cxn modelId="{E5A30CE9-25F4-4BD3-B762-3DB8DDAAE071}" type="presOf" srcId="{4902DAC7-829F-4F66-B131-8F7FD0EA46F3}" destId="{2C297AE8-E093-4853-8A76-E5C8DEC769EE}" srcOrd="0" destOrd="1" presId="urn:microsoft.com/office/officeart/2005/8/layout/bList2"/>
    <dgm:cxn modelId="{597227ED-9DF8-463B-B0F8-FAF00A06429D}" srcId="{8EE9F1CE-5828-4C26-8BCA-8AC826BA5F42}" destId="{3FB4AE3E-E952-44BA-B42A-618881F6D8E7}" srcOrd="4" destOrd="0" parTransId="{55BB5FE3-CA19-4313-BDFE-CDF3A8B341A3}" sibTransId="{059E6957-A342-4EFA-BB5F-AB0686ED8F3C}"/>
    <dgm:cxn modelId="{AEBA60F4-3DF2-437C-BFB7-45141B037924}" type="presOf" srcId="{5AF5EDB0-1A47-4C46-BA6F-771FB4EE55ED}" destId="{91DEC9F4-57DD-4363-A42E-23A124802EEC}" srcOrd="0" destOrd="0" presId="urn:microsoft.com/office/officeart/2005/8/layout/bList2"/>
    <dgm:cxn modelId="{3970DAE2-FDFB-47B8-8BDE-15F5E630C27E}" type="presParOf" srcId="{91DEC9F4-57DD-4363-A42E-23A124802EEC}" destId="{34960535-2435-4109-BD8F-04458C43214F}" srcOrd="0" destOrd="0" presId="urn:microsoft.com/office/officeart/2005/8/layout/bList2"/>
    <dgm:cxn modelId="{83062CD5-8D78-4A93-83AE-B88F44B83CD6}" type="presParOf" srcId="{34960535-2435-4109-BD8F-04458C43214F}" destId="{D95A44D1-4F6A-4D5A-A9DB-9D6BE2D238EC}" srcOrd="0" destOrd="0" presId="urn:microsoft.com/office/officeart/2005/8/layout/bList2"/>
    <dgm:cxn modelId="{D635BF10-E030-4071-B6DD-5A7E267D9E73}" type="presParOf" srcId="{34960535-2435-4109-BD8F-04458C43214F}" destId="{0D81BD77-B288-4DF3-B51F-ACB80356FFF2}" srcOrd="1" destOrd="0" presId="urn:microsoft.com/office/officeart/2005/8/layout/bList2"/>
    <dgm:cxn modelId="{B0D1ABD0-C15E-466D-BDAD-2E6FED7E4B18}" type="presParOf" srcId="{34960535-2435-4109-BD8F-04458C43214F}" destId="{DFC1BCCB-4436-4820-B68B-9BEF2EC8538C}" srcOrd="2" destOrd="0" presId="urn:microsoft.com/office/officeart/2005/8/layout/bList2"/>
    <dgm:cxn modelId="{5613B092-019E-4D08-8DA4-970571F5F863}" type="presParOf" srcId="{34960535-2435-4109-BD8F-04458C43214F}" destId="{B920F3C8-EB6E-42BA-9256-091266C38A4F}" srcOrd="3" destOrd="0" presId="urn:microsoft.com/office/officeart/2005/8/layout/bList2"/>
    <dgm:cxn modelId="{CEE46CC0-8D3B-4CAD-9226-04A1807CAAAB}" type="presParOf" srcId="{91DEC9F4-57DD-4363-A42E-23A124802EEC}" destId="{B547AA87-8CD3-464C-B12A-3EFA47B7AB3F}" srcOrd="1" destOrd="0" presId="urn:microsoft.com/office/officeart/2005/8/layout/bList2"/>
    <dgm:cxn modelId="{1C987BF3-9C8C-4A1C-A297-3DBB3D257E4F}" type="presParOf" srcId="{91DEC9F4-57DD-4363-A42E-23A124802EEC}" destId="{8594FC33-54FE-410B-AC60-103730B16DAA}" srcOrd="2" destOrd="0" presId="urn:microsoft.com/office/officeart/2005/8/layout/bList2"/>
    <dgm:cxn modelId="{E75ADDCB-FAC6-4AA9-A7DC-39E67B625082}" type="presParOf" srcId="{8594FC33-54FE-410B-AC60-103730B16DAA}" destId="{2C297AE8-E093-4853-8A76-E5C8DEC769EE}" srcOrd="0" destOrd="0" presId="urn:microsoft.com/office/officeart/2005/8/layout/bList2"/>
    <dgm:cxn modelId="{1F38E7CB-E1F0-4817-80A9-6A66E2C6C1DA}" type="presParOf" srcId="{8594FC33-54FE-410B-AC60-103730B16DAA}" destId="{E6CBBF40-18D3-407B-BF6C-A69FB5AD7506}" srcOrd="1" destOrd="0" presId="urn:microsoft.com/office/officeart/2005/8/layout/bList2"/>
    <dgm:cxn modelId="{A08C271F-F52D-43A9-87A4-C3792518B905}" type="presParOf" srcId="{8594FC33-54FE-410B-AC60-103730B16DAA}" destId="{A6B193F9-5BB4-484C-85FB-DB09A80C9A56}" srcOrd="2" destOrd="0" presId="urn:microsoft.com/office/officeart/2005/8/layout/bList2"/>
    <dgm:cxn modelId="{EEA784FB-9536-42F8-BBA8-6A6980357F0A}" type="presParOf" srcId="{8594FC33-54FE-410B-AC60-103730B16DAA}" destId="{A4A56FE1-5795-4BF5-90D2-227415A07AB9}" srcOrd="3" destOrd="0" presId="urn:microsoft.com/office/officeart/2005/8/layout/bList2"/>
    <dgm:cxn modelId="{D07C7477-4F5F-48C6-8336-AF98EAD8DB59}" type="presParOf" srcId="{91DEC9F4-57DD-4363-A42E-23A124802EEC}" destId="{493360E5-1912-45A2-8008-A50C44F50CAB}" srcOrd="3" destOrd="0" presId="urn:microsoft.com/office/officeart/2005/8/layout/bList2"/>
    <dgm:cxn modelId="{5127D409-B7A1-435C-99E6-3841D814EFAF}" type="presParOf" srcId="{91DEC9F4-57DD-4363-A42E-23A124802EEC}" destId="{75147F17-0808-4311-8AC1-35B8726D6992}" srcOrd="4" destOrd="0" presId="urn:microsoft.com/office/officeart/2005/8/layout/bList2"/>
    <dgm:cxn modelId="{32F34F14-AECA-4B04-9315-D4E826DA84BA}" type="presParOf" srcId="{75147F17-0808-4311-8AC1-35B8726D6992}" destId="{E5C7A298-EDB5-49A9-A458-168F96E65636}" srcOrd="0" destOrd="0" presId="urn:microsoft.com/office/officeart/2005/8/layout/bList2"/>
    <dgm:cxn modelId="{A096720C-E7A1-4389-9205-CDE5444AF51B}" type="presParOf" srcId="{75147F17-0808-4311-8AC1-35B8726D6992}" destId="{798BDA79-C6AF-4986-B3F9-B9298C93A16C}" srcOrd="1" destOrd="0" presId="urn:microsoft.com/office/officeart/2005/8/layout/bList2"/>
    <dgm:cxn modelId="{921D09FE-9BE6-4494-BDF8-C5BEC42C4836}" type="presParOf" srcId="{75147F17-0808-4311-8AC1-35B8726D6992}" destId="{01DE0CCE-AD28-4C57-B43E-7F4F6558A12A}" srcOrd="2" destOrd="0" presId="urn:microsoft.com/office/officeart/2005/8/layout/bList2"/>
    <dgm:cxn modelId="{ABFC433C-6F24-4160-A0AB-70E0249369A2}" type="presParOf" srcId="{75147F17-0808-4311-8AC1-35B8726D6992}" destId="{BFED6A1C-E76F-4B08-AA25-534D27473E8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F5EDB0-1A47-4C46-BA6F-771FB4EE55E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AU"/>
        </a:p>
      </dgm:t>
    </dgm:pt>
    <dgm:pt modelId="{4089BC8A-9A6F-45F9-A679-2A77BBF936D1}">
      <dgm:prSet/>
      <dgm:spPr/>
      <dgm:t>
        <a:bodyPr/>
        <a:lstStyle/>
        <a:p>
          <a:r>
            <a:rPr lang="en-AU" dirty="0"/>
            <a:t>SSEs and Drill and Blast Superintendents</a:t>
          </a:r>
        </a:p>
      </dgm:t>
    </dgm:pt>
    <dgm:pt modelId="{A3692E01-E67E-49BC-BEF4-8C513DE9D379}" type="parTrans" cxnId="{67FA7079-794B-4138-BAD5-BEC2C9A3EF8D}">
      <dgm:prSet/>
      <dgm:spPr/>
      <dgm:t>
        <a:bodyPr/>
        <a:lstStyle/>
        <a:p>
          <a:endParaRPr lang="en-AU"/>
        </a:p>
      </dgm:t>
    </dgm:pt>
    <dgm:pt modelId="{AC377F9E-833B-48E0-AFAB-9CC472879351}" type="sibTrans" cxnId="{67FA7079-794B-4138-BAD5-BEC2C9A3EF8D}">
      <dgm:prSet/>
      <dgm:spPr/>
      <dgm:t>
        <a:bodyPr/>
        <a:lstStyle/>
        <a:p>
          <a:endParaRPr lang="en-AU"/>
        </a:p>
      </dgm:t>
    </dgm:pt>
    <dgm:pt modelId="{8EE9F1CE-5828-4C26-8BCA-8AC826BA5F42}">
      <dgm:prSet/>
      <dgm:spPr/>
      <dgm:t>
        <a:bodyPr/>
        <a:lstStyle/>
        <a:p>
          <a:r>
            <a:rPr lang="en-AU" dirty="0"/>
            <a:t>Blast controllers</a:t>
          </a:r>
        </a:p>
      </dgm:t>
    </dgm:pt>
    <dgm:pt modelId="{AB43C8B3-A64C-4D3B-8E37-008829484C15}" type="parTrans" cxnId="{FADB6A59-9536-47A2-9992-D66535AC0F8A}">
      <dgm:prSet/>
      <dgm:spPr/>
      <dgm:t>
        <a:bodyPr/>
        <a:lstStyle/>
        <a:p>
          <a:endParaRPr lang="en-AU"/>
        </a:p>
      </dgm:t>
    </dgm:pt>
    <dgm:pt modelId="{E146141B-538D-412F-98BC-67D04ADE738E}" type="sibTrans" cxnId="{FADB6A59-9536-47A2-9992-D66535AC0F8A}">
      <dgm:prSet/>
      <dgm:spPr/>
      <dgm:t>
        <a:bodyPr/>
        <a:lstStyle/>
        <a:p>
          <a:endParaRPr lang="en-AU"/>
        </a:p>
      </dgm:t>
    </dgm:pt>
    <dgm:pt modelId="{96ACF7C7-CEAB-4DAE-985A-2391699F1B2B}">
      <dgm:prSet/>
      <dgm:spPr/>
      <dgm:t>
        <a:bodyPr/>
        <a:lstStyle/>
        <a:p>
          <a:r>
            <a:rPr lang="en-AU" dirty="0"/>
            <a:t>Coal Mine Workers</a:t>
          </a:r>
        </a:p>
      </dgm:t>
    </dgm:pt>
    <dgm:pt modelId="{44CB7F84-50BF-4479-888C-C7082287A1A4}" type="parTrans" cxnId="{6E848A79-3363-434A-B184-9F3A11AA652E}">
      <dgm:prSet/>
      <dgm:spPr/>
      <dgm:t>
        <a:bodyPr/>
        <a:lstStyle/>
        <a:p>
          <a:endParaRPr lang="en-AU"/>
        </a:p>
      </dgm:t>
    </dgm:pt>
    <dgm:pt modelId="{CB619F9D-69D5-4C97-B21F-C51D276A1AF9}" type="sibTrans" cxnId="{6E848A79-3363-434A-B184-9F3A11AA652E}">
      <dgm:prSet/>
      <dgm:spPr/>
      <dgm:t>
        <a:bodyPr/>
        <a:lstStyle/>
        <a:p>
          <a:endParaRPr lang="en-AU"/>
        </a:p>
      </dgm:t>
    </dgm:pt>
    <dgm:pt modelId="{3FB4AE3E-E952-44BA-B42A-618881F6D8E7}">
      <dgm:prSet/>
      <dgm:spPr/>
      <dgm:t>
        <a:bodyPr/>
        <a:lstStyle/>
        <a:p>
          <a:endParaRPr lang="en-AU" sz="1300" dirty="0"/>
        </a:p>
      </dgm:t>
    </dgm:pt>
    <dgm:pt modelId="{55BB5FE3-CA19-4313-BDFE-CDF3A8B341A3}" type="parTrans" cxnId="{597227ED-9DF8-463B-B0F8-FAF00A06429D}">
      <dgm:prSet/>
      <dgm:spPr/>
      <dgm:t>
        <a:bodyPr/>
        <a:lstStyle/>
        <a:p>
          <a:endParaRPr lang="en-AU"/>
        </a:p>
      </dgm:t>
    </dgm:pt>
    <dgm:pt modelId="{059E6957-A342-4EFA-BB5F-AB0686ED8F3C}" type="sibTrans" cxnId="{597227ED-9DF8-463B-B0F8-FAF00A06429D}">
      <dgm:prSet/>
      <dgm:spPr/>
      <dgm:t>
        <a:bodyPr/>
        <a:lstStyle/>
        <a:p>
          <a:endParaRPr lang="en-AU"/>
        </a:p>
      </dgm:t>
    </dgm:pt>
    <dgm:pt modelId="{498E38EE-092E-40A1-8821-52450917EA3D}">
      <dgm:prSet custT="1"/>
      <dgm:spPr/>
      <dgm:t>
        <a:bodyPr/>
        <a:lstStyle/>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Consider all available historical weather data when designing blast exclusion zones and fume management zones.</a:t>
          </a:r>
        </a:p>
      </dgm:t>
    </dgm:pt>
    <dgm:pt modelId="{A2F2FCDA-E8CD-44F9-A333-6A6CA9586431}" type="parTrans" cxnId="{51FB55A6-A64C-4F1B-B36A-BCBCF2B4A648}">
      <dgm:prSet/>
      <dgm:spPr/>
      <dgm:t>
        <a:bodyPr/>
        <a:lstStyle/>
        <a:p>
          <a:endParaRPr lang="en-AU"/>
        </a:p>
      </dgm:t>
    </dgm:pt>
    <dgm:pt modelId="{B67EB21E-1F19-4DFB-9EBB-C0342EBB3E84}" type="sibTrans" cxnId="{51FB55A6-A64C-4F1B-B36A-BCBCF2B4A648}">
      <dgm:prSet/>
      <dgm:spPr/>
      <dgm:t>
        <a:bodyPr/>
        <a:lstStyle/>
        <a:p>
          <a:endParaRPr lang="en-AU"/>
        </a:p>
      </dgm:t>
    </dgm:pt>
    <dgm:pt modelId="{8FF46652-417E-4E66-881C-288C82E34555}">
      <dgm:prSet custT="1"/>
      <dgm:spPr/>
      <dgm:t>
        <a:bodyPr/>
        <a:lstStyle/>
        <a:p>
          <a:endParaRPr lang="en-AU" sz="1200" dirty="0"/>
        </a:p>
      </dgm:t>
    </dgm:pt>
    <dgm:pt modelId="{828914A7-AA94-41C2-82A3-AC6E38D7910E}" type="parTrans" cxnId="{514BACB7-50A4-4860-8822-8F409D4EDDB1}">
      <dgm:prSet/>
      <dgm:spPr/>
      <dgm:t>
        <a:bodyPr/>
        <a:lstStyle/>
        <a:p>
          <a:endParaRPr lang="en-AU"/>
        </a:p>
      </dgm:t>
    </dgm:pt>
    <dgm:pt modelId="{62149808-BDCD-41FB-AA51-366A4B7E60CA}" type="sibTrans" cxnId="{514BACB7-50A4-4860-8822-8F409D4EDDB1}">
      <dgm:prSet/>
      <dgm:spPr/>
      <dgm:t>
        <a:bodyPr/>
        <a:lstStyle/>
        <a:p>
          <a:endParaRPr lang="en-AU"/>
        </a:p>
      </dgm:t>
    </dgm:pt>
    <dgm:pt modelId="{CB2A40DC-3404-4685-ABC5-C7CCC6D05990}">
      <dgm:prSet custT="1"/>
      <dgm:spPr/>
      <dgm:t>
        <a:bodyPr/>
        <a:lstStyle/>
        <a:p>
          <a:r>
            <a:rPr lang="en-AU" sz="1200" dirty="0"/>
            <a:t>Remain vigilant up to and during blasting and continue to monitor prevailing weather conditions to anticipate impacts of sudden / late changes.</a:t>
          </a:r>
        </a:p>
      </dgm:t>
    </dgm:pt>
    <dgm:pt modelId="{54DF02D1-0659-4BE0-AE1C-F10055F1F2CF}" type="parTrans" cxnId="{7EE90313-7D73-4D48-82D8-BFF64753A694}">
      <dgm:prSet/>
      <dgm:spPr/>
      <dgm:t>
        <a:bodyPr/>
        <a:lstStyle/>
        <a:p>
          <a:endParaRPr lang="en-AU"/>
        </a:p>
      </dgm:t>
    </dgm:pt>
    <dgm:pt modelId="{7F71CF01-6127-4F5F-9B37-1AFA4758E284}" type="sibTrans" cxnId="{7EE90313-7D73-4D48-82D8-BFF64753A694}">
      <dgm:prSet/>
      <dgm:spPr/>
      <dgm:t>
        <a:bodyPr/>
        <a:lstStyle/>
        <a:p>
          <a:endParaRPr lang="en-AU"/>
        </a:p>
      </dgm:t>
    </dgm:pt>
    <dgm:pt modelId="{251C16E6-0F16-4140-B659-C4880C1B457C}">
      <dgm:prSet custT="1"/>
      <dgm:spPr/>
      <dgm:t>
        <a:bodyPr/>
        <a:lstStyle/>
        <a:p>
          <a:endParaRPr lang="en-AU" sz="1200" dirty="0"/>
        </a:p>
      </dgm:t>
    </dgm:pt>
    <dgm:pt modelId="{14C4C11C-9FF8-47C8-BFE0-7FF971296342}" type="parTrans" cxnId="{21FD48D3-7016-4B8D-9A39-838CF7E0B036}">
      <dgm:prSet/>
      <dgm:spPr/>
      <dgm:t>
        <a:bodyPr/>
        <a:lstStyle/>
        <a:p>
          <a:endParaRPr lang="en-AU"/>
        </a:p>
      </dgm:t>
    </dgm:pt>
    <dgm:pt modelId="{A7CB1704-3FE3-408D-A6C2-2801D302843F}" type="sibTrans" cxnId="{21FD48D3-7016-4B8D-9A39-838CF7E0B036}">
      <dgm:prSet/>
      <dgm:spPr/>
      <dgm:t>
        <a:bodyPr/>
        <a:lstStyle/>
        <a:p>
          <a:endParaRPr lang="en-AU"/>
        </a:p>
      </dgm:t>
    </dgm:pt>
    <dgm:pt modelId="{3AB43E1B-DB5B-454C-B723-C2FA6221071E}">
      <dgm:prSet custT="1"/>
      <dgm:spPr/>
      <dgm:t>
        <a:bodyPr/>
        <a:lstStyle/>
        <a:p>
          <a:pPr marL="114300" lvl="1" indent="0" algn="l" defTabSz="622300">
            <a:lnSpc>
              <a:spcPct val="90000"/>
            </a:lnSpc>
            <a:spcBef>
              <a:spcPct val="0"/>
            </a:spcBef>
            <a:spcAft>
              <a:spcPct val="15000"/>
            </a:spcAft>
          </a:pPr>
          <a:endParaRPr lang="en-AU" sz="1400" kern="1200" dirty="0"/>
        </a:p>
      </dgm:t>
    </dgm:pt>
    <dgm:pt modelId="{57DF1CFD-91A4-41DC-A3BE-3039B6446DFC}" type="parTrans" cxnId="{D396C04A-A5A8-4583-A8CC-431398CFAAD2}">
      <dgm:prSet/>
      <dgm:spPr/>
      <dgm:t>
        <a:bodyPr/>
        <a:lstStyle/>
        <a:p>
          <a:endParaRPr lang="en-AU"/>
        </a:p>
      </dgm:t>
    </dgm:pt>
    <dgm:pt modelId="{68BB3376-B643-474F-90ED-890CFA90CF6D}" type="sibTrans" cxnId="{D396C04A-A5A8-4583-A8CC-431398CFAAD2}">
      <dgm:prSet/>
      <dgm:spPr/>
      <dgm:t>
        <a:bodyPr/>
        <a:lstStyle/>
        <a:p>
          <a:endParaRPr lang="en-AU"/>
        </a:p>
      </dgm:t>
    </dgm:pt>
    <dgm:pt modelId="{0361B58B-C99B-43BF-BC18-35CE1C90E197}">
      <dgm:prSet custT="1"/>
      <dgm:spPr/>
      <dgm:t>
        <a:bodyPr/>
        <a:lstStyle/>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AU" sz="1200" kern="1200" dirty="0">
              <a:solidFill>
                <a:prstClr val="black">
                  <a:hueOff val="0"/>
                  <a:satOff val="0"/>
                  <a:lumOff val="0"/>
                  <a:alphaOff val="0"/>
                </a:prstClr>
              </a:solidFill>
              <a:latin typeface="Calibri" panose="020F0502020204030204"/>
              <a:ea typeface="+mn-ea"/>
              <a:cs typeface="+mn-cs"/>
            </a:rPr>
            <a:t>Observe blast boards and take note of when blasts are planned.</a:t>
          </a:r>
        </a:p>
      </dgm:t>
    </dgm:pt>
    <dgm:pt modelId="{0FB1792E-D6F7-49C7-9D6F-1EAC4B3358FA}" type="parTrans" cxnId="{10D806A6-577C-48D6-9AB7-DC4A8C874A50}">
      <dgm:prSet/>
      <dgm:spPr/>
      <dgm:t>
        <a:bodyPr/>
        <a:lstStyle/>
        <a:p>
          <a:endParaRPr lang="en-AU"/>
        </a:p>
      </dgm:t>
    </dgm:pt>
    <dgm:pt modelId="{8DDEF4DC-C2F0-4356-97D7-A6325EFD1449}" type="sibTrans" cxnId="{10D806A6-577C-48D6-9AB7-DC4A8C874A50}">
      <dgm:prSet/>
      <dgm:spPr/>
      <dgm:t>
        <a:bodyPr/>
        <a:lstStyle/>
        <a:p>
          <a:endParaRPr lang="en-AU"/>
        </a:p>
      </dgm:t>
    </dgm:pt>
    <dgm:pt modelId="{8F7F1AF0-24D4-457D-9461-432797AD25F6}">
      <dgm:prSet custT="1"/>
      <dgm:spPr/>
      <dgm:t>
        <a:bodyPr/>
        <a:lstStyle/>
        <a:p>
          <a:pPr marL="114300" lvl="1" indent="-114300" algn="l" defTabSz="533400">
            <a:lnSpc>
              <a:spcPct val="90000"/>
            </a:lnSpc>
            <a:spcBef>
              <a:spcPct val="0"/>
            </a:spcBef>
            <a:spcAft>
              <a:spcPct val="15000"/>
            </a:spcAft>
            <a:buNone/>
          </a:pPr>
          <a:endParaRPr lang="en-AU" sz="1400" kern="1200" dirty="0">
            <a:solidFill>
              <a:prstClr val="black">
                <a:hueOff val="0"/>
                <a:satOff val="0"/>
                <a:lumOff val="0"/>
                <a:alphaOff val="0"/>
              </a:prstClr>
            </a:solidFill>
            <a:latin typeface="Calibri" panose="020F0502020204030204"/>
            <a:ea typeface="+mn-ea"/>
            <a:cs typeface="+mn-cs"/>
          </a:endParaRPr>
        </a:p>
      </dgm:t>
    </dgm:pt>
    <dgm:pt modelId="{6CAB0273-6533-4E75-90AB-F3430E61E2EA}" type="parTrans" cxnId="{96A7111F-A06A-4FC5-B3B3-D90CD50CB27C}">
      <dgm:prSet/>
      <dgm:spPr/>
      <dgm:t>
        <a:bodyPr/>
        <a:lstStyle/>
        <a:p>
          <a:endParaRPr lang="en-AU"/>
        </a:p>
      </dgm:t>
    </dgm:pt>
    <dgm:pt modelId="{83FBB15D-C64E-4647-AA48-EC71A3D4891F}" type="sibTrans" cxnId="{96A7111F-A06A-4FC5-B3B3-D90CD50CB27C}">
      <dgm:prSet/>
      <dgm:spPr/>
      <dgm:t>
        <a:bodyPr/>
        <a:lstStyle/>
        <a:p>
          <a:endParaRPr lang="en-AU"/>
        </a:p>
      </dgm:t>
    </dgm:pt>
    <dgm:pt modelId="{91146236-EB59-4805-B412-FFF44D83236F}">
      <dgm:prSet custT="1"/>
      <dgm:spPr/>
      <dgm:t>
        <a:bodyPr/>
        <a:lstStyle/>
        <a:p>
          <a:endParaRPr lang="en-AU" sz="1200" dirty="0"/>
        </a:p>
      </dgm:t>
    </dgm:pt>
    <dgm:pt modelId="{323328FF-D77F-4B23-A521-005B123A1C45}" type="parTrans" cxnId="{70C12276-2D4D-4F53-9701-859A88F06509}">
      <dgm:prSet/>
      <dgm:spPr/>
      <dgm:t>
        <a:bodyPr/>
        <a:lstStyle/>
        <a:p>
          <a:endParaRPr lang="en-AU"/>
        </a:p>
      </dgm:t>
    </dgm:pt>
    <dgm:pt modelId="{167AB8FA-13C8-46E5-AC25-6E4E99B76C68}" type="sibTrans" cxnId="{70C12276-2D4D-4F53-9701-859A88F06509}">
      <dgm:prSet/>
      <dgm:spPr/>
      <dgm:t>
        <a:bodyPr/>
        <a:lstStyle/>
        <a:p>
          <a:endParaRPr lang="en-AU"/>
        </a:p>
      </dgm:t>
    </dgm:pt>
    <dgm:pt modelId="{C78FB37C-9ADE-4DC3-988C-DD695B3839A6}">
      <dgm:prSet custT="1"/>
      <dgm:spPr/>
      <dgm:t>
        <a:bodyPr/>
        <a:lstStyle/>
        <a:p>
          <a:endParaRPr lang="en-AU" sz="1200" dirty="0"/>
        </a:p>
      </dgm:t>
    </dgm:pt>
    <dgm:pt modelId="{A267E172-B357-4D4C-BE39-D25403D0716B}" type="parTrans" cxnId="{F2286AB6-4934-4539-8CC6-1D6749E4D358}">
      <dgm:prSet/>
      <dgm:spPr/>
      <dgm:t>
        <a:bodyPr/>
        <a:lstStyle/>
        <a:p>
          <a:endParaRPr lang="en-AU"/>
        </a:p>
      </dgm:t>
    </dgm:pt>
    <dgm:pt modelId="{35F3310F-BDF5-4D48-AF97-231A26606A34}" type="sibTrans" cxnId="{F2286AB6-4934-4539-8CC6-1D6749E4D358}">
      <dgm:prSet/>
      <dgm:spPr/>
      <dgm:t>
        <a:bodyPr/>
        <a:lstStyle/>
        <a:p>
          <a:endParaRPr lang="en-AU"/>
        </a:p>
      </dgm:t>
    </dgm:pt>
    <dgm:pt modelId="{97CC52FC-FF19-460A-88BE-4457E4637E34}">
      <dgm:prSet custT="1"/>
      <dgm:spPr/>
      <dgm:t>
        <a:bodyPr/>
        <a:lstStyle/>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AU" sz="1200" kern="1200" dirty="0">
              <a:solidFill>
                <a:prstClr val="black">
                  <a:hueOff val="0"/>
                  <a:satOff val="0"/>
                  <a:lumOff val="0"/>
                  <a:alphaOff val="0"/>
                </a:prstClr>
              </a:solidFill>
              <a:latin typeface="Calibri" panose="020F0502020204030204"/>
              <a:ea typeface="+mn-ea"/>
              <a:cs typeface="+mn-cs"/>
            </a:rPr>
            <a:t>Monitor appropriate channels and take immediate action when directed to evacuate or move by blast controllers or blast guards.</a:t>
          </a:r>
        </a:p>
      </dgm:t>
    </dgm:pt>
    <dgm:pt modelId="{2B5D3B22-9957-454C-B649-904DCF7F41E6}" type="parTrans" cxnId="{83190B2D-1F1C-49B7-AB07-C05F5EF7FBF2}">
      <dgm:prSet/>
      <dgm:spPr/>
      <dgm:t>
        <a:bodyPr/>
        <a:lstStyle/>
        <a:p>
          <a:endParaRPr lang="en-AU"/>
        </a:p>
      </dgm:t>
    </dgm:pt>
    <dgm:pt modelId="{19CAB39F-5056-4E68-A275-DC3AC24582E8}" type="sibTrans" cxnId="{83190B2D-1F1C-49B7-AB07-C05F5EF7FBF2}">
      <dgm:prSet/>
      <dgm:spPr/>
      <dgm:t>
        <a:bodyPr/>
        <a:lstStyle/>
        <a:p>
          <a:endParaRPr lang="en-AU"/>
        </a:p>
      </dgm:t>
    </dgm:pt>
    <dgm:pt modelId="{801F2D09-FA7A-46E3-8A66-F0BB1D69A85D}">
      <dgm:prSet custT="1"/>
      <dgm:spPr/>
      <dgm:t>
        <a:bodyPr/>
        <a:lstStyle/>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AU" sz="1200" kern="1200" dirty="0">
              <a:solidFill>
                <a:prstClr val="black">
                  <a:hueOff val="0"/>
                  <a:satOff val="0"/>
                  <a:lumOff val="0"/>
                  <a:alphaOff val="0"/>
                </a:prstClr>
              </a:solidFill>
              <a:latin typeface="Calibri" panose="020F0502020204030204"/>
              <a:ea typeface="+mn-ea"/>
              <a:cs typeface="+mn-cs"/>
            </a:rPr>
            <a:t>Take refuge and/ or remain inside crib huts or vehicle cabins if changing conditions result in blast fume travelling in your direction.</a:t>
          </a:r>
        </a:p>
      </dgm:t>
    </dgm:pt>
    <dgm:pt modelId="{C9481B42-004B-4B4E-91DC-1D115C875EE8}" type="parTrans" cxnId="{DDD2F3C7-74F5-404E-A4C7-9D283EBC4A9D}">
      <dgm:prSet/>
      <dgm:spPr/>
      <dgm:t>
        <a:bodyPr/>
        <a:lstStyle/>
        <a:p>
          <a:endParaRPr lang="en-AU"/>
        </a:p>
      </dgm:t>
    </dgm:pt>
    <dgm:pt modelId="{438AAE61-FF84-4888-88E2-C9495B5DD861}" type="sibTrans" cxnId="{DDD2F3C7-74F5-404E-A4C7-9D283EBC4A9D}">
      <dgm:prSet/>
      <dgm:spPr/>
      <dgm:t>
        <a:bodyPr/>
        <a:lstStyle/>
        <a:p>
          <a:endParaRPr lang="en-AU"/>
        </a:p>
      </dgm:t>
    </dgm:pt>
    <dgm:pt modelId="{68ACC377-6800-4BA6-812C-CE5AB7F88A28}">
      <dgm:prSet custT="1"/>
      <dgm:spPr/>
      <dgm:t>
        <a:bodyPr/>
        <a:lstStyle/>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400" kern="1200" dirty="0">
            <a:solidFill>
              <a:prstClr val="black">
                <a:hueOff val="0"/>
                <a:satOff val="0"/>
                <a:lumOff val="0"/>
                <a:alphaOff val="0"/>
              </a:prstClr>
            </a:solidFill>
            <a:latin typeface="Calibri" panose="020F0502020204030204"/>
            <a:ea typeface="+mn-ea"/>
            <a:cs typeface="+mn-cs"/>
          </a:endParaRPr>
        </a:p>
      </dgm:t>
    </dgm:pt>
    <dgm:pt modelId="{78C497D0-2DA9-43EE-8AAD-9557B7FC407C}" type="parTrans" cxnId="{EC3E3AE1-DC8E-4F6F-B429-6C847C0F3E6D}">
      <dgm:prSet/>
      <dgm:spPr/>
      <dgm:t>
        <a:bodyPr/>
        <a:lstStyle/>
        <a:p>
          <a:endParaRPr lang="en-AU"/>
        </a:p>
      </dgm:t>
    </dgm:pt>
    <dgm:pt modelId="{854AF58A-8031-4349-94F1-3F3C211A4E06}" type="sibTrans" cxnId="{EC3E3AE1-DC8E-4F6F-B429-6C847C0F3E6D}">
      <dgm:prSet/>
      <dgm:spPr/>
      <dgm:t>
        <a:bodyPr/>
        <a:lstStyle/>
        <a:p>
          <a:endParaRPr lang="en-AU"/>
        </a:p>
      </dgm:t>
    </dgm:pt>
    <dgm:pt modelId="{5D0AA6FC-FBE9-4DE0-BFDC-1DD373E11F12}">
      <dgm:prSet custT="1"/>
      <dgm:spPr/>
      <dgm:t>
        <a:bodyPr/>
        <a:lstStyle/>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AU" sz="1200" kern="1200" dirty="0">
              <a:solidFill>
                <a:prstClr val="black">
                  <a:hueOff val="0"/>
                  <a:satOff val="0"/>
                  <a:lumOff val="0"/>
                  <a:alphaOff val="0"/>
                </a:prstClr>
              </a:solidFill>
              <a:latin typeface="Calibri" panose="020F0502020204030204"/>
              <a:ea typeface="+mn-ea"/>
              <a:cs typeface="+mn-cs"/>
            </a:rPr>
            <a:t>Understand the signs and symptoms of blast fume exposure (</a:t>
          </a:r>
          <a:r>
            <a:rPr lang="en-AU" sz="1200" kern="1200" dirty="0" err="1">
              <a:solidFill>
                <a:prstClr val="black">
                  <a:hueOff val="0"/>
                  <a:satOff val="0"/>
                  <a:lumOff val="0"/>
                  <a:alphaOff val="0"/>
                </a:prstClr>
              </a:solidFill>
              <a:latin typeface="Calibri" panose="020F0502020204030204"/>
              <a:ea typeface="+mn-ea"/>
              <a:cs typeface="+mn-cs"/>
            </a:rPr>
            <a:t>ie</a:t>
          </a:r>
          <a:r>
            <a:rPr lang="en-AU" sz="1200" kern="1200" dirty="0">
              <a:solidFill>
                <a:prstClr val="black">
                  <a:hueOff val="0"/>
                  <a:satOff val="0"/>
                  <a:lumOff val="0"/>
                  <a:alphaOff val="0"/>
                </a:prstClr>
              </a:solidFill>
              <a:latin typeface="Calibri" panose="020F0502020204030204"/>
              <a:ea typeface="+mn-ea"/>
              <a:cs typeface="+mn-cs"/>
            </a:rPr>
            <a:t>. Nitrogen dioxide exposure).</a:t>
          </a:r>
        </a:p>
      </dgm:t>
    </dgm:pt>
    <dgm:pt modelId="{DCE21F94-9626-414E-8464-EFD72883014C}" type="parTrans" cxnId="{FD7C9AE3-EDDD-4C76-A9B1-888AD611005A}">
      <dgm:prSet/>
      <dgm:spPr/>
      <dgm:t>
        <a:bodyPr/>
        <a:lstStyle/>
        <a:p>
          <a:endParaRPr lang="en-AU"/>
        </a:p>
      </dgm:t>
    </dgm:pt>
    <dgm:pt modelId="{E79BCD28-E665-4AC2-8F3F-866F2711DDF7}" type="sibTrans" cxnId="{FD7C9AE3-EDDD-4C76-A9B1-888AD611005A}">
      <dgm:prSet/>
      <dgm:spPr/>
      <dgm:t>
        <a:bodyPr/>
        <a:lstStyle/>
        <a:p>
          <a:endParaRPr lang="en-AU"/>
        </a:p>
      </dgm:t>
    </dgm:pt>
    <dgm:pt modelId="{7169D12A-D225-40F8-BD61-FE434CA49BC8}">
      <dgm:prSet custT="1"/>
      <dgm:spPr/>
      <dgm:t>
        <a:bodyPr/>
        <a:lstStyle/>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AU" sz="1200" kern="1200" dirty="0">
              <a:solidFill>
                <a:prstClr val="black">
                  <a:hueOff val="0"/>
                  <a:satOff val="0"/>
                  <a:lumOff val="0"/>
                  <a:alphaOff val="0"/>
                </a:prstClr>
              </a:solidFill>
              <a:latin typeface="Calibri" panose="020F0502020204030204"/>
              <a:ea typeface="+mn-ea"/>
              <a:cs typeface="+mn-cs"/>
            </a:rPr>
            <a:t>Immediately notify your supervisor if exposure is suspected.</a:t>
          </a:r>
        </a:p>
      </dgm:t>
    </dgm:pt>
    <dgm:pt modelId="{4F21E1D9-1015-40F0-BBF4-06F3B0E4BE06}" type="parTrans" cxnId="{56710F78-175A-4C0F-B828-FC45DC80EB28}">
      <dgm:prSet/>
      <dgm:spPr/>
      <dgm:t>
        <a:bodyPr/>
        <a:lstStyle/>
        <a:p>
          <a:endParaRPr lang="en-AU"/>
        </a:p>
      </dgm:t>
    </dgm:pt>
    <dgm:pt modelId="{813AF297-9EA2-4048-A192-9A69FF05380F}" type="sibTrans" cxnId="{56710F78-175A-4C0F-B828-FC45DC80EB28}">
      <dgm:prSet/>
      <dgm:spPr/>
      <dgm:t>
        <a:bodyPr/>
        <a:lstStyle/>
        <a:p>
          <a:endParaRPr lang="en-AU"/>
        </a:p>
      </dgm:t>
    </dgm:pt>
    <dgm:pt modelId="{569FDEB6-87B4-4513-80A9-E2702F1B2F77}">
      <dgm:prSet custT="1"/>
      <dgm:spPr/>
      <dgm:t>
        <a:bodyPr/>
        <a:lstStyle/>
        <a:p>
          <a:r>
            <a:rPr lang="en-AU" sz="1200" dirty="0"/>
            <a:t>Understand the impacts of structures such as highwalls or pit design that may influence the direction and distance of travel of blast fume clouds.</a:t>
          </a:r>
        </a:p>
      </dgm:t>
    </dgm:pt>
    <dgm:pt modelId="{C82E831D-D55A-41F3-8F25-D5A94286B9C2}" type="parTrans" cxnId="{F9C9CBB6-0FFA-4669-BAD0-5AEED0FBF871}">
      <dgm:prSet/>
      <dgm:spPr/>
      <dgm:t>
        <a:bodyPr/>
        <a:lstStyle/>
        <a:p>
          <a:endParaRPr lang="en-AU"/>
        </a:p>
      </dgm:t>
    </dgm:pt>
    <dgm:pt modelId="{53CF086D-6764-4A6A-B881-F6FEADB92D5C}" type="sibTrans" cxnId="{F9C9CBB6-0FFA-4669-BAD0-5AEED0FBF871}">
      <dgm:prSet/>
      <dgm:spPr/>
      <dgm:t>
        <a:bodyPr/>
        <a:lstStyle/>
        <a:p>
          <a:endParaRPr lang="en-AU"/>
        </a:p>
      </dgm:t>
    </dgm:pt>
    <dgm:pt modelId="{C0F34E6B-E99D-4A59-8531-336116BE6E7B}">
      <dgm:prSet custT="1"/>
      <dgm:spPr/>
      <dgm:t>
        <a:bodyPr/>
        <a:lstStyle/>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Ensure that fume cloud modelling is based on the most recent and local weather forecasting data.</a:t>
          </a:r>
        </a:p>
      </dgm:t>
    </dgm:pt>
    <dgm:pt modelId="{9EC4511D-9A67-4922-B806-CADA6C94EF77}" type="parTrans" cxnId="{82B54497-06B0-495B-AE5C-64B80787BE57}">
      <dgm:prSet/>
      <dgm:spPr/>
      <dgm:t>
        <a:bodyPr/>
        <a:lstStyle/>
        <a:p>
          <a:endParaRPr lang="en-AU"/>
        </a:p>
      </dgm:t>
    </dgm:pt>
    <dgm:pt modelId="{A53701DF-D62A-4543-842F-C814218A7E44}" type="sibTrans" cxnId="{82B54497-06B0-495B-AE5C-64B80787BE57}">
      <dgm:prSet/>
      <dgm:spPr/>
      <dgm:t>
        <a:bodyPr/>
        <a:lstStyle/>
        <a:p>
          <a:endParaRPr lang="en-AU"/>
        </a:p>
      </dgm:t>
    </dgm:pt>
    <dgm:pt modelId="{31B89D0D-EF62-463B-B346-CF08B934AAF5}">
      <dgm:prSet custT="1"/>
      <dgm:spPr/>
      <dgm:t>
        <a:bodyPr/>
        <a:lstStyle/>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Ensure ability to continue to monitor local conditions are available to blast controllers and guards.</a:t>
          </a:r>
        </a:p>
      </dgm:t>
    </dgm:pt>
    <dgm:pt modelId="{C7CE9865-59D6-46D3-862C-EB93498EA669}" type="parTrans" cxnId="{1C0754E1-7761-456F-A56A-33F699B4F3C4}">
      <dgm:prSet/>
      <dgm:spPr/>
      <dgm:t>
        <a:bodyPr/>
        <a:lstStyle/>
        <a:p>
          <a:endParaRPr lang="en-AU"/>
        </a:p>
      </dgm:t>
    </dgm:pt>
    <dgm:pt modelId="{F7C71357-5420-4E38-BB99-6265C19311F9}" type="sibTrans" cxnId="{1C0754E1-7761-456F-A56A-33F699B4F3C4}">
      <dgm:prSet/>
      <dgm:spPr/>
      <dgm:t>
        <a:bodyPr/>
        <a:lstStyle/>
        <a:p>
          <a:endParaRPr lang="en-AU"/>
        </a:p>
      </dgm:t>
    </dgm:pt>
    <dgm:pt modelId="{0E796F47-09D8-497D-8308-1C13CA3FB153}">
      <dgm:prSet custT="1"/>
      <dgm:spPr/>
      <dgm:t>
        <a:bodyPr/>
        <a:lstStyle/>
        <a:p>
          <a:r>
            <a:rPr lang="en-AU" sz="1200" dirty="0"/>
            <a:t>Understand operational activities adjacent to or contiguous with fume management zones and identify places of safety that may be used if conditions change.</a:t>
          </a:r>
        </a:p>
      </dgm:t>
    </dgm:pt>
    <dgm:pt modelId="{970E205F-40B1-4616-A902-40964801FB55}" type="parTrans" cxnId="{F2BB9A63-30AA-4092-81F1-7C37281F37EA}">
      <dgm:prSet/>
      <dgm:spPr/>
      <dgm:t>
        <a:bodyPr/>
        <a:lstStyle/>
        <a:p>
          <a:endParaRPr lang="en-AU"/>
        </a:p>
      </dgm:t>
    </dgm:pt>
    <dgm:pt modelId="{932F02FA-D53F-4C55-9484-F2DE7009C772}" type="sibTrans" cxnId="{F2BB9A63-30AA-4092-81F1-7C37281F37EA}">
      <dgm:prSet/>
      <dgm:spPr/>
      <dgm:t>
        <a:bodyPr/>
        <a:lstStyle/>
        <a:p>
          <a:endParaRPr lang="en-AU"/>
        </a:p>
      </dgm:t>
    </dgm:pt>
    <dgm:pt modelId="{0BF59102-16E7-4BBB-AD24-6450E677F792}">
      <dgm:prSet custT="1"/>
      <dgm:spPr/>
      <dgm:t>
        <a:bodyPr/>
        <a:lstStyle/>
        <a:p>
          <a:r>
            <a:rPr lang="en-AU" sz="1200" dirty="0"/>
            <a:t>Prior to initiating a blast understand factors that may increase the potential for fume such as recent rain, ground water or lack of confinement. </a:t>
          </a:r>
        </a:p>
      </dgm:t>
    </dgm:pt>
    <dgm:pt modelId="{898F07CF-5565-485E-9A17-2225E0D3F25F}" type="parTrans" cxnId="{CA69DFB5-07B7-4FA9-8A10-18A40F9BAC12}">
      <dgm:prSet/>
      <dgm:spPr/>
      <dgm:t>
        <a:bodyPr/>
        <a:lstStyle/>
        <a:p>
          <a:endParaRPr lang="en-AU"/>
        </a:p>
      </dgm:t>
    </dgm:pt>
    <dgm:pt modelId="{7BFF80AD-1D66-405F-9B6D-35078926CF05}" type="sibTrans" cxnId="{CA69DFB5-07B7-4FA9-8A10-18A40F9BAC12}">
      <dgm:prSet/>
      <dgm:spPr/>
      <dgm:t>
        <a:bodyPr/>
        <a:lstStyle/>
        <a:p>
          <a:endParaRPr lang="en-AU"/>
        </a:p>
      </dgm:t>
    </dgm:pt>
    <dgm:pt modelId="{4BDC29C5-302B-4752-B24A-3BE785E67141}">
      <dgm:prSet custT="1"/>
      <dgm:spPr/>
      <dgm:t>
        <a:bodyPr/>
        <a:lstStyle/>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During design and planning of blasts, consider the impacts of pit design and structures such as highwalls and contours that may influence direction and  duration on blast fume clouds.</a:t>
          </a:r>
        </a:p>
      </dgm:t>
    </dgm:pt>
    <dgm:pt modelId="{3C15A911-BF6A-45C7-A635-97742BCA03CD}" type="parTrans" cxnId="{55418145-21BC-49AA-9C32-196BEFBE9327}">
      <dgm:prSet/>
      <dgm:spPr/>
      <dgm:t>
        <a:bodyPr/>
        <a:lstStyle/>
        <a:p>
          <a:endParaRPr lang="en-AU"/>
        </a:p>
      </dgm:t>
    </dgm:pt>
    <dgm:pt modelId="{582AF1E7-2F26-4A20-8AEE-01AB70C4D243}" type="sibTrans" cxnId="{55418145-21BC-49AA-9C32-196BEFBE9327}">
      <dgm:prSet/>
      <dgm:spPr/>
      <dgm:t>
        <a:bodyPr/>
        <a:lstStyle/>
        <a:p>
          <a:endParaRPr lang="en-AU"/>
        </a:p>
      </dgm:t>
    </dgm:pt>
    <dgm:pt modelId="{7C627519-35C0-4D4A-9B75-3F8483F720F6}">
      <dgm:prSet custT="1"/>
      <dgm:spPr/>
      <dgm:t>
        <a:bodyPr/>
        <a:lstStyle/>
        <a:p>
          <a:pPr marL="114300" lvl="1" indent="-114300" algn="l" defTabSz="533400">
            <a:lnSpc>
              <a:spcPct val="90000"/>
            </a:lnSpc>
            <a:spcBef>
              <a:spcPct val="0"/>
            </a:spcBef>
            <a:spcAft>
              <a:spcPct val="15000"/>
            </a:spcAft>
            <a:buChar char="•"/>
          </a:pPr>
          <a:endParaRPr lang="en-AU" sz="1400" kern="1200" dirty="0">
            <a:solidFill>
              <a:prstClr val="black">
                <a:hueOff val="0"/>
                <a:satOff val="0"/>
                <a:lumOff val="0"/>
                <a:alphaOff val="0"/>
              </a:prstClr>
            </a:solidFill>
            <a:latin typeface="Calibri" panose="020F0502020204030204"/>
            <a:ea typeface="+mn-ea"/>
            <a:cs typeface="+mn-cs"/>
          </a:endParaRPr>
        </a:p>
      </dgm:t>
    </dgm:pt>
    <dgm:pt modelId="{13F2EC98-7FB3-408B-84BF-448AD0D938A1}" type="parTrans" cxnId="{46C395C7-266F-4BC9-840F-95872FF498EF}">
      <dgm:prSet/>
      <dgm:spPr/>
      <dgm:t>
        <a:bodyPr/>
        <a:lstStyle/>
        <a:p>
          <a:endParaRPr lang="en-AU"/>
        </a:p>
      </dgm:t>
    </dgm:pt>
    <dgm:pt modelId="{6CBD66C2-53EB-42C3-BC55-FBAED91E1AF3}" type="sibTrans" cxnId="{46C395C7-266F-4BC9-840F-95872FF498EF}">
      <dgm:prSet/>
      <dgm:spPr/>
      <dgm:t>
        <a:bodyPr/>
        <a:lstStyle/>
        <a:p>
          <a:endParaRPr lang="en-AU"/>
        </a:p>
      </dgm:t>
    </dgm:pt>
    <dgm:pt modelId="{59319B45-574D-4FE2-93BC-9AC7535A3737}">
      <dgm:prSet custT="1"/>
      <dgm:spPr/>
      <dgm:t>
        <a:bodyPr/>
        <a:lstStyle/>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Consider video recording of all blasts to capture data and assist in modelling.</a:t>
          </a:r>
        </a:p>
      </dgm:t>
    </dgm:pt>
    <dgm:pt modelId="{6B3D347B-78B7-4CFF-ADD0-95DCC3F3F2AC}" type="parTrans" cxnId="{EABC4CE1-2AC7-4EC7-8187-E5F96C67E407}">
      <dgm:prSet/>
      <dgm:spPr/>
      <dgm:t>
        <a:bodyPr/>
        <a:lstStyle/>
        <a:p>
          <a:endParaRPr lang="en-AU"/>
        </a:p>
      </dgm:t>
    </dgm:pt>
    <dgm:pt modelId="{E911C6E2-3F4A-4F8C-AA06-2F3528A573F4}" type="sibTrans" cxnId="{EABC4CE1-2AC7-4EC7-8187-E5F96C67E407}">
      <dgm:prSet/>
      <dgm:spPr/>
      <dgm:t>
        <a:bodyPr/>
        <a:lstStyle/>
        <a:p>
          <a:endParaRPr lang="en-AU"/>
        </a:p>
      </dgm:t>
    </dgm:pt>
    <dgm:pt modelId="{59664E94-A5C3-4EAC-A04C-E252BA22A6F5}">
      <dgm:prSet custT="1"/>
      <dgm:spPr/>
      <dgm:t>
        <a:bodyPr/>
        <a:lstStyle/>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Ensure the mine has a process for responding to suspected blast fume exposures.</a:t>
          </a:r>
        </a:p>
      </dgm:t>
    </dgm:pt>
    <dgm:pt modelId="{CCAB96C2-E4B7-4CA6-B712-E364ECD0AD5D}" type="parTrans" cxnId="{49F22557-3A90-4A0F-9549-3E76AE25CD42}">
      <dgm:prSet/>
      <dgm:spPr/>
    </dgm:pt>
    <dgm:pt modelId="{FDCECB67-874B-4F0F-ACD7-CA326C972CBC}" type="sibTrans" cxnId="{49F22557-3A90-4A0F-9549-3E76AE25CD42}">
      <dgm:prSet/>
      <dgm:spPr/>
    </dgm:pt>
    <dgm:pt modelId="{035B27AF-C3BA-4411-A83C-B6EDB465BC3A}">
      <dgm:prSet custT="1"/>
      <dgm:spPr/>
      <dgm:t>
        <a:bodyPr/>
        <a:lstStyle/>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Consider adjacent operations that may be impacted by sudden changes in environmental conditions and ensure appropriate and effective communication is available.</a:t>
          </a:r>
        </a:p>
      </dgm:t>
    </dgm:pt>
    <dgm:pt modelId="{F6508872-4C4A-4E46-80E4-CD0BB660347D}" type="parTrans" cxnId="{FB8BFD5E-7618-445F-B44D-8095AA203F2E}">
      <dgm:prSet/>
      <dgm:spPr/>
    </dgm:pt>
    <dgm:pt modelId="{1040CAC6-675A-4207-A7AA-7EA0294CB2C9}" type="sibTrans" cxnId="{FB8BFD5E-7618-445F-B44D-8095AA203F2E}">
      <dgm:prSet/>
      <dgm:spPr/>
    </dgm:pt>
    <dgm:pt modelId="{91DEC9F4-57DD-4363-A42E-23A124802EEC}" type="pres">
      <dgm:prSet presAssocID="{5AF5EDB0-1A47-4C46-BA6F-771FB4EE55ED}" presName="diagram" presStyleCnt="0">
        <dgm:presLayoutVars>
          <dgm:dir/>
          <dgm:animLvl val="lvl"/>
          <dgm:resizeHandles val="exact"/>
        </dgm:presLayoutVars>
      </dgm:prSet>
      <dgm:spPr/>
    </dgm:pt>
    <dgm:pt modelId="{34960535-2435-4109-BD8F-04458C43214F}" type="pres">
      <dgm:prSet presAssocID="{4089BC8A-9A6F-45F9-A679-2A77BBF936D1}" presName="compNode" presStyleCnt="0"/>
      <dgm:spPr/>
    </dgm:pt>
    <dgm:pt modelId="{D95A44D1-4F6A-4D5A-A9DB-9D6BE2D238EC}" type="pres">
      <dgm:prSet presAssocID="{4089BC8A-9A6F-45F9-A679-2A77BBF936D1}" presName="childRect" presStyleLbl="bgAcc1" presStyleIdx="0" presStyleCnt="3" custScaleX="98497" custScaleY="187987" custLinFactNeighborX="-232" custLinFactNeighborY="-21480">
        <dgm:presLayoutVars>
          <dgm:bulletEnabled val="1"/>
        </dgm:presLayoutVars>
      </dgm:prSet>
      <dgm:spPr/>
    </dgm:pt>
    <dgm:pt modelId="{0D81BD77-B288-4DF3-B51F-ACB80356FFF2}" type="pres">
      <dgm:prSet presAssocID="{4089BC8A-9A6F-45F9-A679-2A77BBF936D1}" presName="parentText" presStyleLbl="node1" presStyleIdx="0" presStyleCnt="0">
        <dgm:presLayoutVars>
          <dgm:chMax val="0"/>
          <dgm:bulletEnabled val="1"/>
        </dgm:presLayoutVars>
      </dgm:prSet>
      <dgm:spPr/>
    </dgm:pt>
    <dgm:pt modelId="{DFC1BCCB-4436-4820-B68B-9BEF2EC8538C}" type="pres">
      <dgm:prSet presAssocID="{4089BC8A-9A6F-45F9-A679-2A77BBF936D1}" presName="parentRect" presStyleLbl="alignNode1" presStyleIdx="0" presStyleCnt="3" custScaleX="99630" custLinFactNeighborX="-232" custLinFactNeighborY="57577"/>
      <dgm:spPr/>
    </dgm:pt>
    <dgm:pt modelId="{B920F3C8-EB6E-42BA-9256-091266C38A4F}" type="pres">
      <dgm:prSet presAssocID="{4089BC8A-9A6F-45F9-A679-2A77BBF936D1}" presName="adorn" presStyleLbl="fgAccFollowNode1" presStyleIdx="0" presStyleCnt="3" custLinFactNeighborX="4195" custLinFactNeighborY="1571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B547AA87-8CD3-464C-B12A-3EFA47B7AB3F}" type="pres">
      <dgm:prSet presAssocID="{AC377F9E-833B-48E0-AFAB-9CC472879351}" presName="sibTrans" presStyleLbl="sibTrans2D1" presStyleIdx="0" presStyleCnt="0"/>
      <dgm:spPr/>
    </dgm:pt>
    <dgm:pt modelId="{8594FC33-54FE-410B-AC60-103730B16DAA}" type="pres">
      <dgm:prSet presAssocID="{8EE9F1CE-5828-4C26-8BCA-8AC826BA5F42}" presName="compNode" presStyleCnt="0"/>
      <dgm:spPr/>
    </dgm:pt>
    <dgm:pt modelId="{2C297AE8-E093-4853-8A76-E5C8DEC769EE}" type="pres">
      <dgm:prSet presAssocID="{8EE9F1CE-5828-4C26-8BCA-8AC826BA5F42}" presName="childRect" presStyleLbl="bgAcc1" presStyleIdx="1" presStyleCnt="3" custScaleY="173163" custLinFactNeighborX="829" custLinFactNeighborY="-4347">
        <dgm:presLayoutVars>
          <dgm:bulletEnabled val="1"/>
        </dgm:presLayoutVars>
      </dgm:prSet>
      <dgm:spPr/>
    </dgm:pt>
    <dgm:pt modelId="{E6CBBF40-18D3-407B-BF6C-A69FB5AD7506}" type="pres">
      <dgm:prSet presAssocID="{8EE9F1CE-5828-4C26-8BCA-8AC826BA5F42}" presName="parentText" presStyleLbl="node1" presStyleIdx="0" presStyleCnt="0">
        <dgm:presLayoutVars>
          <dgm:chMax val="0"/>
          <dgm:bulletEnabled val="1"/>
        </dgm:presLayoutVars>
      </dgm:prSet>
      <dgm:spPr/>
    </dgm:pt>
    <dgm:pt modelId="{A6B193F9-5BB4-484C-85FB-DB09A80C9A56}" type="pres">
      <dgm:prSet presAssocID="{8EE9F1CE-5828-4C26-8BCA-8AC826BA5F42}" presName="parentRect" presStyleLbl="alignNode1" presStyleIdx="1" presStyleCnt="3" custScaleY="101705" custLinFactNeighborX="608" custLinFactNeighborY="34236"/>
      <dgm:spPr/>
    </dgm:pt>
    <dgm:pt modelId="{A4A56FE1-5795-4BF5-90D2-227415A07AB9}" type="pres">
      <dgm:prSet presAssocID="{8EE9F1CE-5828-4C26-8BCA-8AC826BA5F42}" presName="adorn" presStyleLbl="fgAccFollowNode1" presStyleIdx="1" presStyleCnt="3" custLinFactNeighborX="4195" custLinFactNeighborY="-839"/>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493360E5-1912-45A2-8008-A50C44F50CAB}" type="pres">
      <dgm:prSet presAssocID="{E146141B-538D-412F-98BC-67D04ADE738E}" presName="sibTrans" presStyleLbl="sibTrans2D1" presStyleIdx="0" presStyleCnt="0"/>
      <dgm:spPr/>
    </dgm:pt>
    <dgm:pt modelId="{75147F17-0808-4311-8AC1-35B8726D6992}" type="pres">
      <dgm:prSet presAssocID="{96ACF7C7-CEAB-4DAE-985A-2391699F1B2B}" presName="compNode" presStyleCnt="0"/>
      <dgm:spPr/>
    </dgm:pt>
    <dgm:pt modelId="{E5C7A298-EDB5-49A9-A458-168F96E65636}" type="pres">
      <dgm:prSet presAssocID="{96ACF7C7-CEAB-4DAE-985A-2391699F1B2B}" presName="childRect" presStyleLbl="bgAcc1" presStyleIdx="2" presStyleCnt="3" custScaleY="171046" custLinFactNeighborX="1105" custLinFactNeighborY="-10199">
        <dgm:presLayoutVars>
          <dgm:bulletEnabled val="1"/>
        </dgm:presLayoutVars>
      </dgm:prSet>
      <dgm:spPr/>
    </dgm:pt>
    <dgm:pt modelId="{798BDA79-C6AF-4986-B3F9-B9298C93A16C}" type="pres">
      <dgm:prSet presAssocID="{96ACF7C7-CEAB-4DAE-985A-2391699F1B2B}" presName="parentText" presStyleLbl="node1" presStyleIdx="0" presStyleCnt="0">
        <dgm:presLayoutVars>
          <dgm:chMax val="0"/>
          <dgm:bulletEnabled val="1"/>
        </dgm:presLayoutVars>
      </dgm:prSet>
      <dgm:spPr/>
    </dgm:pt>
    <dgm:pt modelId="{01DE0CCE-AD28-4C57-B43E-7F4F6558A12A}" type="pres">
      <dgm:prSet presAssocID="{96ACF7C7-CEAB-4DAE-985A-2391699F1B2B}" presName="parentRect" presStyleLbl="alignNode1" presStyleIdx="2" presStyleCnt="3" custLinFactNeighborX="830" custLinFactNeighborY="37125"/>
      <dgm:spPr/>
    </dgm:pt>
    <dgm:pt modelId="{BFED6A1C-E76F-4B08-AA25-534D27473E83}" type="pres">
      <dgm:prSet presAssocID="{96ACF7C7-CEAB-4DAE-985A-2391699F1B2B}" presName="adorn" presStyleLbl="fgAccFollowNode1" presStyleIdx="2" presStyleCnt="3" custLinFactNeighborX="1678" custLinFactNeighborY="2517"/>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5459260F-2A63-4043-A078-AAD01E055F6A}" type="presOf" srcId="{4089BC8A-9A6F-45F9-A679-2A77BBF936D1}" destId="{DFC1BCCB-4436-4820-B68B-9BEF2EC8538C}" srcOrd="1" destOrd="0" presId="urn:microsoft.com/office/officeart/2005/8/layout/bList2"/>
    <dgm:cxn modelId="{7EE90313-7D73-4D48-82D8-BFF64753A694}" srcId="{8EE9F1CE-5828-4C26-8BCA-8AC826BA5F42}" destId="{CB2A40DC-3404-4685-ABC5-C7CCC6D05990}" srcOrd="1" destOrd="0" parTransId="{54DF02D1-0659-4BE0-AE1C-F10055F1F2CF}" sibTransId="{7F71CF01-6127-4F5F-9B37-1AFA4758E284}"/>
    <dgm:cxn modelId="{AECEEC14-0801-447B-B603-C1BDAAE47E53}" type="presOf" srcId="{96ACF7C7-CEAB-4DAE-985A-2391699F1B2B}" destId="{01DE0CCE-AD28-4C57-B43E-7F4F6558A12A}" srcOrd="1" destOrd="0" presId="urn:microsoft.com/office/officeart/2005/8/layout/bList2"/>
    <dgm:cxn modelId="{49E97F16-D043-48C0-94A1-E5BBC2C5BA05}" type="presOf" srcId="{498E38EE-092E-40A1-8821-52450917EA3D}" destId="{D95A44D1-4F6A-4D5A-A9DB-9D6BE2D238EC}" srcOrd="0" destOrd="0" presId="urn:microsoft.com/office/officeart/2005/8/layout/bList2"/>
    <dgm:cxn modelId="{6A58831A-8367-40BF-8CE7-843D924F0F5C}" type="presOf" srcId="{8F7F1AF0-24D4-457D-9461-432797AD25F6}" destId="{D95A44D1-4F6A-4D5A-A9DB-9D6BE2D238EC}" srcOrd="0" destOrd="8" presId="urn:microsoft.com/office/officeart/2005/8/layout/bList2"/>
    <dgm:cxn modelId="{35B0191C-F30D-43FC-B05D-A04260D5AE68}" type="presOf" srcId="{569FDEB6-87B4-4513-80A9-E2702F1B2F77}" destId="{2C297AE8-E093-4853-8A76-E5C8DEC769EE}" srcOrd="0" destOrd="3" presId="urn:microsoft.com/office/officeart/2005/8/layout/bList2"/>
    <dgm:cxn modelId="{96A7111F-A06A-4FC5-B3B3-D90CD50CB27C}" srcId="{4089BC8A-9A6F-45F9-A679-2A77BBF936D1}" destId="{8F7F1AF0-24D4-457D-9461-432797AD25F6}" srcOrd="8" destOrd="0" parTransId="{6CAB0273-6533-4E75-90AB-F3430E61E2EA}" sibTransId="{83FBB15D-C64E-4647-AA48-EC71A3D4891F}"/>
    <dgm:cxn modelId="{84F67F22-B70A-4252-80F1-D31ADB7635C1}" type="presOf" srcId="{0BF59102-16E7-4BBB-AD24-6450E677F792}" destId="{2C297AE8-E093-4853-8A76-E5C8DEC769EE}" srcOrd="0" destOrd="0" presId="urn:microsoft.com/office/officeart/2005/8/layout/bList2"/>
    <dgm:cxn modelId="{63DC0C26-07A9-4969-B7CF-427C055CE449}" type="presOf" srcId="{96ACF7C7-CEAB-4DAE-985A-2391699F1B2B}" destId="{798BDA79-C6AF-4986-B3F9-B9298C93A16C}" srcOrd="0" destOrd="0" presId="urn:microsoft.com/office/officeart/2005/8/layout/bList2"/>
    <dgm:cxn modelId="{27DCF028-961B-49F6-BF0D-E847336AD085}" type="presOf" srcId="{0361B58B-C99B-43BF-BC18-35CE1C90E197}" destId="{E5C7A298-EDB5-49A9-A458-168F96E65636}" srcOrd="0" destOrd="0" presId="urn:microsoft.com/office/officeart/2005/8/layout/bList2"/>
    <dgm:cxn modelId="{363B392C-09A1-42F0-906C-E3ED94E213E5}" type="presOf" srcId="{4089BC8A-9A6F-45F9-A679-2A77BBF936D1}" destId="{0D81BD77-B288-4DF3-B51F-ACB80356FFF2}" srcOrd="0" destOrd="0" presId="urn:microsoft.com/office/officeart/2005/8/layout/bList2"/>
    <dgm:cxn modelId="{3B2AB72C-9E54-42DE-8C80-B859B65E8F0D}" type="presOf" srcId="{59319B45-574D-4FE2-93BC-9AC7535A3737}" destId="{D95A44D1-4F6A-4D5A-A9DB-9D6BE2D238EC}" srcOrd="0" destOrd="4" presId="urn:microsoft.com/office/officeart/2005/8/layout/bList2"/>
    <dgm:cxn modelId="{83190B2D-1F1C-49B7-AB07-C05F5EF7FBF2}" srcId="{96ACF7C7-CEAB-4DAE-985A-2391699F1B2B}" destId="{97CC52FC-FF19-460A-88BE-4457E4637E34}" srcOrd="1" destOrd="0" parTransId="{2B5D3B22-9957-454C-B649-904DCF7F41E6}" sibTransId="{19CAB39F-5056-4E68-A275-DC3AC24582E8}"/>
    <dgm:cxn modelId="{33F61A2E-7024-4AFA-8334-011BC7C85014}" type="presOf" srcId="{3AB43E1B-DB5B-454C-B723-C2FA6221071E}" destId="{D95A44D1-4F6A-4D5A-A9DB-9D6BE2D238EC}" srcOrd="0" destOrd="9" presId="urn:microsoft.com/office/officeart/2005/8/layout/bList2"/>
    <dgm:cxn modelId="{A4E53E2F-734E-4DBC-B54C-DA4D8B41E8A3}" type="presOf" srcId="{0E796F47-09D8-497D-8308-1C13CA3FB153}" destId="{2C297AE8-E093-4853-8A76-E5C8DEC769EE}" srcOrd="0" destOrd="2" presId="urn:microsoft.com/office/officeart/2005/8/layout/bList2"/>
    <dgm:cxn modelId="{D1192234-6C03-48F5-A112-D35572C32CEA}" type="presOf" srcId="{AC377F9E-833B-48E0-AFAB-9CC472879351}" destId="{B547AA87-8CD3-464C-B12A-3EFA47B7AB3F}" srcOrd="0" destOrd="0" presId="urn:microsoft.com/office/officeart/2005/8/layout/bList2"/>
    <dgm:cxn modelId="{28F1D439-85D7-4D33-A798-538CFBF055E7}" type="presOf" srcId="{68ACC377-6800-4BA6-812C-CE5AB7F88A28}" destId="{E5C7A298-EDB5-49A9-A458-168F96E65636}" srcOrd="0" destOrd="5" presId="urn:microsoft.com/office/officeart/2005/8/layout/bList2"/>
    <dgm:cxn modelId="{FB8BFD5E-7618-445F-B44D-8095AA203F2E}" srcId="{4089BC8A-9A6F-45F9-A679-2A77BBF936D1}" destId="{035B27AF-C3BA-4411-A83C-B6EDB465BC3A}" srcOrd="5" destOrd="0" parTransId="{F6508872-4C4A-4E46-80E4-CD0BB660347D}" sibTransId="{1040CAC6-675A-4207-A7AA-7EA0294CB2C9}"/>
    <dgm:cxn modelId="{0A7B7563-FE45-4925-8F7B-3AE996664E07}" type="presOf" srcId="{035B27AF-C3BA-4411-A83C-B6EDB465BC3A}" destId="{D95A44D1-4F6A-4D5A-A9DB-9D6BE2D238EC}" srcOrd="0" destOrd="5" presId="urn:microsoft.com/office/officeart/2005/8/layout/bList2"/>
    <dgm:cxn modelId="{F2BB9A63-30AA-4092-81F1-7C37281F37EA}" srcId="{8EE9F1CE-5828-4C26-8BCA-8AC826BA5F42}" destId="{0E796F47-09D8-497D-8308-1C13CA3FB153}" srcOrd="2" destOrd="0" parTransId="{970E205F-40B1-4616-A902-40964801FB55}" sibTransId="{932F02FA-D53F-4C55-9484-F2DE7009C772}"/>
    <dgm:cxn modelId="{BF1F9364-67FF-4E0E-9755-C57760A484D9}" type="presOf" srcId="{251C16E6-0F16-4140-B659-C4880C1B457C}" destId="{2C297AE8-E093-4853-8A76-E5C8DEC769EE}" srcOrd="0" destOrd="6" presId="urn:microsoft.com/office/officeart/2005/8/layout/bList2"/>
    <dgm:cxn modelId="{55418145-21BC-49AA-9C32-196BEFBE9327}" srcId="{4089BC8A-9A6F-45F9-A679-2A77BBF936D1}" destId="{4BDC29C5-302B-4752-B24A-3BE785E67141}" srcOrd="3" destOrd="0" parTransId="{3C15A911-BF6A-45C7-A635-97742BCA03CD}" sibTransId="{582AF1E7-2F26-4A20-8AEE-01AB70C4D243}"/>
    <dgm:cxn modelId="{7985D868-3183-46C5-8D6A-FA4A02A7259D}" type="presOf" srcId="{801F2D09-FA7A-46E3-8A66-F0BB1D69A85D}" destId="{E5C7A298-EDB5-49A9-A458-168F96E65636}" srcOrd="0" destOrd="2" presId="urn:microsoft.com/office/officeart/2005/8/layout/bList2"/>
    <dgm:cxn modelId="{D396C04A-A5A8-4583-A8CC-431398CFAAD2}" srcId="{4089BC8A-9A6F-45F9-A679-2A77BBF936D1}" destId="{3AB43E1B-DB5B-454C-B723-C2FA6221071E}" srcOrd="9" destOrd="0" parTransId="{57DF1CFD-91A4-41DC-A3BE-3039B6446DFC}" sibTransId="{68BB3376-B643-474F-90ED-890CFA90CF6D}"/>
    <dgm:cxn modelId="{48420570-2F4E-4A47-B85B-494A4609937B}" type="presOf" srcId="{8EE9F1CE-5828-4C26-8BCA-8AC826BA5F42}" destId="{A6B193F9-5BB4-484C-85FB-DB09A80C9A56}" srcOrd="1" destOrd="0" presId="urn:microsoft.com/office/officeart/2005/8/layout/bList2"/>
    <dgm:cxn modelId="{70C12276-2D4D-4F53-9701-859A88F06509}" srcId="{8EE9F1CE-5828-4C26-8BCA-8AC826BA5F42}" destId="{91146236-EB59-4805-B412-FFF44D83236F}" srcOrd="5" destOrd="0" parTransId="{323328FF-D77F-4B23-A521-005B123A1C45}" sibTransId="{167AB8FA-13C8-46E5-AC25-6E4E99B76C68}"/>
    <dgm:cxn modelId="{49F22557-3A90-4A0F-9549-3E76AE25CD42}" srcId="{4089BC8A-9A6F-45F9-A679-2A77BBF936D1}" destId="{59664E94-A5C3-4EAC-A04C-E252BA22A6F5}" srcOrd="6" destOrd="0" parTransId="{CCAB96C2-E4B7-4CA6-B712-E364ECD0AD5D}" sibTransId="{FDCECB67-874B-4F0F-ACD7-CA326C972CBC}"/>
    <dgm:cxn modelId="{56710F78-175A-4C0F-B828-FC45DC80EB28}" srcId="{96ACF7C7-CEAB-4DAE-985A-2391699F1B2B}" destId="{7169D12A-D225-40F8-BD61-FE434CA49BC8}" srcOrd="4" destOrd="0" parTransId="{4F21E1D9-1015-40F0-BBF4-06F3B0E4BE06}" sibTransId="{813AF297-9EA2-4048-A192-9A69FF05380F}"/>
    <dgm:cxn modelId="{FADB6A59-9536-47A2-9992-D66535AC0F8A}" srcId="{5AF5EDB0-1A47-4C46-BA6F-771FB4EE55ED}" destId="{8EE9F1CE-5828-4C26-8BCA-8AC826BA5F42}" srcOrd="1" destOrd="0" parTransId="{AB43C8B3-A64C-4D3B-8E37-008829484C15}" sibTransId="{E146141B-538D-412F-98BC-67D04ADE738E}"/>
    <dgm:cxn modelId="{67FA7079-794B-4138-BAD5-BEC2C9A3EF8D}" srcId="{5AF5EDB0-1A47-4C46-BA6F-771FB4EE55ED}" destId="{4089BC8A-9A6F-45F9-A679-2A77BBF936D1}" srcOrd="0" destOrd="0" parTransId="{A3692E01-E67E-49BC-BEF4-8C513DE9D379}" sibTransId="{AC377F9E-833B-48E0-AFAB-9CC472879351}"/>
    <dgm:cxn modelId="{6E848A79-3363-434A-B184-9F3A11AA652E}" srcId="{5AF5EDB0-1A47-4C46-BA6F-771FB4EE55ED}" destId="{96ACF7C7-CEAB-4DAE-985A-2391699F1B2B}" srcOrd="2" destOrd="0" parTransId="{44CB7F84-50BF-4479-888C-C7082287A1A4}" sibTransId="{CB619F9D-69D5-4C97-B21F-C51D276A1AF9}"/>
    <dgm:cxn modelId="{8C45A159-4DCE-497B-A32C-5C6A965B86A5}" type="presOf" srcId="{C0F34E6B-E99D-4A59-8531-336116BE6E7B}" destId="{D95A44D1-4F6A-4D5A-A9DB-9D6BE2D238EC}" srcOrd="0" destOrd="1" presId="urn:microsoft.com/office/officeart/2005/8/layout/bList2"/>
    <dgm:cxn modelId="{1F3BC07C-7D12-4A63-8C14-5DF5BDFC0751}" type="presOf" srcId="{8FF46652-417E-4E66-881C-288C82E34555}" destId="{2C297AE8-E093-4853-8A76-E5C8DEC769EE}" srcOrd="0" destOrd="7" presId="urn:microsoft.com/office/officeart/2005/8/layout/bList2"/>
    <dgm:cxn modelId="{FE067F85-755D-4A47-97E6-E2070E32FB23}" type="presOf" srcId="{8EE9F1CE-5828-4C26-8BCA-8AC826BA5F42}" destId="{E6CBBF40-18D3-407B-BF6C-A69FB5AD7506}" srcOrd="0" destOrd="0" presId="urn:microsoft.com/office/officeart/2005/8/layout/bList2"/>
    <dgm:cxn modelId="{B896C88F-E9A9-4DF7-B415-9A8FC391AC8E}" type="presOf" srcId="{C78FB37C-9ADE-4DC3-988C-DD695B3839A6}" destId="{2C297AE8-E093-4853-8A76-E5C8DEC769EE}" srcOrd="0" destOrd="4" presId="urn:microsoft.com/office/officeart/2005/8/layout/bList2"/>
    <dgm:cxn modelId="{7DACE890-AC56-429B-B0C4-8316806DC0CB}" type="presOf" srcId="{31B89D0D-EF62-463B-B346-CF08B934AAF5}" destId="{D95A44D1-4F6A-4D5A-A9DB-9D6BE2D238EC}" srcOrd="0" destOrd="2" presId="urn:microsoft.com/office/officeart/2005/8/layout/bList2"/>
    <dgm:cxn modelId="{4D13C493-7306-444A-B056-F341ECD47D53}" type="presOf" srcId="{CB2A40DC-3404-4685-ABC5-C7CCC6D05990}" destId="{2C297AE8-E093-4853-8A76-E5C8DEC769EE}" srcOrd="0" destOrd="1" presId="urn:microsoft.com/office/officeart/2005/8/layout/bList2"/>
    <dgm:cxn modelId="{82B54497-06B0-495B-AE5C-64B80787BE57}" srcId="{4089BC8A-9A6F-45F9-A679-2A77BBF936D1}" destId="{C0F34E6B-E99D-4A59-8531-336116BE6E7B}" srcOrd="1" destOrd="0" parTransId="{9EC4511D-9A67-4922-B806-CADA6C94EF77}" sibTransId="{A53701DF-D62A-4543-842F-C814218A7E44}"/>
    <dgm:cxn modelId="{190020A2-EDD1-46F3-93B3-9B3A98186BA0}" type="presOf" srcId="{91146236-EB59-4805-B412-FFF44D83236F}" destId="{2C297AE8-E093-4853-8A76-E5C8DEC769EE}" srcOrd="0" destOrd="5" presId="urn:microsoft.com/office/officeart/2005/8/layout/bList2"/>
    <dgm:cxn modelId="{10D806A6-577C-48D6-9AB7-DC4A8C874A50}" srcId="{96ACF7C7-CEAB-4DAE-985A-2391699F1B2B}" destId="{0361B58B-C99B-43BF-BC18-35CE1C90E197}" srcOrd="0" destOrd="0" parTransId="{0FB1792E-D6F7-49C7-9D6F-1EAC4B3358FA}" sibTransId="{8DDEF4DC-C2F0-4356-97D7-A6325EFD1449}"/>
    <dgm:cxn modelId="{E7546DA6-1BDD-472A-9524-56759D8D807F}" type="presOf" srcId="{97CC52FC-FF19-460A-88BE-4457E4637E34}" destId="{E5C7A298-EDB5-49A9-A458-168F96E65636}" srcOrd="0" destOrd="1" presId="urn:microsoft.com/office/officeart/2005/8/layout/bList2"/>
    <dgm:cxn modelId="{51FB55A6-A64C-4F1B-B36A-BCBCF2B4A648}" srcId="{4089BC8A-9A6F-45F9-A679-2A77BBF936D1}" destId="{498E38EE-092E-40A1-8821-52450917EA3D}" srcOrd="0" destOrd="0" parTransId="{A2F2FCDA-E8CD-44F9-A333-6A6CA9586431}" sibTransId="{B67EB21E-1F19-4DFB-9EBB-C0342EBB3E84}"/>
    <dgm:cxn modelId="{020BFCB4-E6D3-48B5-94F3-9DEA4950614E}" type="presOf" srcId="{3FB4AE3E-E952-44BA-B42A-618881F6D8E7}" destId="{2C297AE8-E093-4853-8A76-E5C8DEC769EE}" srcOrd="0" destOrd="8" presId="urn:microsoft.com/office/officeart/2005/8/layout/bList2"/>
    <dgm:cxn modelId="{CA69DFB5-07B7-4FA9-8A10-18A40F9BAC12}" srcId="{8EE9F1CE-5828-4C26-8BCA-8AC826BA5F42}" destId="{0BF59102-16E7-4BBB-AD24-6450E677F792}" srcOrd="0" destOrd="0" parTransId="{898F07CF-5565-485E-9A17-2225E0D3F25F}" sibTransId="{7BFF80AD-1D66-405F-9B6D-35078926CF05}"/>
    <dgm:cxn modelId="{F2286AB6-4934-4539-8CC6-1D6749E4D358}" srcId="{8EE9F1CE-5828-4C26-8BCA-8AC826BA5F42}" destId="{C78FB37C-9ADE-4DC3-988C-DD695B3839A6}" srcOrd="4" destOrd="0" parTransId="{A267E172-B357-4D4C-BE39-D25403D0716B}" sibTransId="{35F3310F-BDF5-4D48-AF97-231A26606A34}"/>
    <dgm:cxn modelId="{F9C9CBB6-0FFA-4669-BAD0-5AEED0FBF871}" srcId="{8EE9F1CE-5828-4C26-8BCA-8AC826BA5F42}" destId="{569FDEB6-87B4-4513-80A9-E2702F1B2F77}" srcOrd="3" destOrd="0" parTransId="{C82E831D-D55A-41F3-8F25-D5A94286B9C2}" sibTransId="{53CF086D-6764-4A6A-B881-F6FEADB92D5C}"/>
    <dgm:cxn modelId="{514BACB7-50A4-4860-8822-8F409D4EDDB1}" srcId="{8EE9F1CE-5828-4C26-8BCA-8AC826BA5F42}" destId="{8FF46652-417E-4E66-881C-288C82E34555}" srcOrd="7" destOrd="0" parTransId="{828914A7-AA94-41C2-82A3-AC6E38D7910E}" sibTransId="{62149808-BDCD-41FB-AA51-366A4B7E60CA}"/>
    <dgm:cxn modelId="{DE4E15BC-0495-4D96-A5C1-65AA8F8E1AF3}" type="presOf" srcId="{7C627519-35C0-4D4A-9B75-3F8483F720F6}" destId="{D95A44D1-4F6A-4D5A-A9DB-9D6BE2D238EC}" srcOrd="0" destOrd="7" presId="urn:microsoft.com/office/officeart/2005/8/layout/bList2"/>
    <dgm:cxn modelId="{FFEE40C5-C16E-40DC-9219-0C41D2A70E2C}" type="presOf" srcId="{E146141B-538D-412F-98BC-67D04ADE738E}" destId="{493360E5-1912-45A2-8008-A50C44F50CAB}" srcOrd="0" destOrd="0" presId="urn:microsoft.com/office/officeart/2005/8/layout/bList2"/>
    <dgm:cxn modelId="{226D97C6-A92D-4541-A905-4477614C988E}" type="presOf" srcId="{7169D12A-D225-40F8-BD61-FE434CA49BC8}" destId="{E5C7A298-EDB5-49A9-A458-168F96E65636}" srcOrd="0" destOrd="4" presId="urn:microsoft.com/office/officeart/2005/8/layout/bList2"/>
    <dgm:cxn modelId="{46C395C7-266F-4BC9-840F-95872FF498EF}" srcId="{4089BC8A-9A6F-45F9-A679-2A77BBF936D1}" destId="{7C627519-35C0-4D4A-9B75-3F8483F720F6}" srcOrd="7" destOrd="0" parTransId="{13F2EC98-7FB3-408B-84BF-448AD0D938A1}" sibTransId="{6CBD66C2-53EB-42C3-BC55-FBAED91E1AF3}"/>
    <dgm:cxn modelId="{DDD2F3C7-74F5-404E-A4C7-9D283EBC4A9D}" srcId="{96ACF7C7-CEAB-4DAE-985A-2391699F1B2B}" destId="{801F2D09-FA7A-46E3-8A66-F0BB1D69A85D}" srcOrd="2" destOrd="0" parTransId="{C9481B42-004B-4B4E-91DC-1D115C875EE8}" sibTransId="{438AAE61-FF84-4888-88E2-C9495B5DD861}"/>
    <dgm:cxn modelId="{C2B8FBCB-4E87-42A0-A5FF-ADC138A5325D}" type="presOf" srcId="{4BDC29C5-302B-4752-B24A-3BE785E67141}" destId="{D95A44D1-4F6A-4D5A-A9DB-9D6BE2D238EC}" srcOrd="0" destOrd="3" presId="urn:microsoft.com/office/officeart/2005/8/layout/bList2"/>
    <dgm:cxn modelId="{7AE8B1D2-A9D0-4A65-B70C-A1638A05B715}" type="presOf" srcId="{59664E94-A5C3-4EAC-A04C-E252BA22A6F5}" destId="{D95A44D1-4F6A-4D5A-A9DB-9D6BE2D238EC}" srcOrd="0" destOrd="6" presId="urn:microsoft.com/office/officeart/2005/8/layout/bList2"/>
    <dgm:cxn modelId="{21FD48D3-7016-4B8D-9A39-838CF7E0B036}" srcId="{8EE9F1CE-5828-4C26-8BCA-8AC826BA5F42}" destId="{251C16E6-0F16-4140-B659-C4880C1B457C}" srcOrd="6" destOrd="0" parTransId="{14C4C11C-9FF8-47C8-BFE0-7FF971296342}" sibTransId="{A7CB1704-3FE3-408D-A6C2-2801D302843F}"/>
    <dgm:cxn modelId="{EC3E3AE1-DC8E-4F6F-B429-6C847C0F3E6D}" srcId="{96ACF7C7-CEAB-4DAE-985A-2391699F1B2B}" destId="{68ACC377-6800-4BA6-812C-CE5AB7F88A28}" srcOrd="5" destOrd="0" parTransId="{78C497D0-2DA9-43EE-8AAD-9557B7FC407C}" sibTransId="{854AF58A-8031-4349-94F1-3F3C211A4E06}"/>
    <dgm:cxn modelId="{EABC4CE1-2AC7-4EC7-8187-E5F96C67E407}" srcId="{4089BC8A-9A6F-45F9-A679-2A77BBF936D1}" destId="{59319B45-574D-4FE2-93BC-9AC7535A3737}" srcOrd="4" destOrd="0" parTransId="{6B3D347B-78B7-4CFF-ADD0-95DCC3F3F2AC}" sibTransId="{E911C6E2-3F4A-4F8C-AA06-2F3528A573F4}"/>
    <dgm:cxn modelId="{1C0754E1-7761-456F-A56A-33F699B4F3C4}" srcId="{4089BC8A-9A6F-45F9-A679-2A77BBF936D1}" destId="{31B89D0D-EF62-463B-B346-CF08B934AAF5}" srcOrd="2" destOrd="0" parTransId="{C7CE9865-59D6-46D3-862C-EB93498EA669}" sibTransId="{F7C71357-5420-4E38-BB99-6265C19311F9}"/>
    <dgm:cxn modelId="{FD7C9AE3-EDDD-4C76-A9B1-888AD611005A}" srcId="{96ACF7C7-CEAB-4DAE-985A-2391699F1B2B}" destId="{5D0AA6FC-FBE9-4DE0-BFDC-1DD373E11F12}" srcOrd="3" destOrd="0" parTransId="{DCE21F94-9626-414E-8464-EFD72883014C}" sibTransId="{E79BCD28-E665-4AC2-8F3F-866F2711DDF7}"/>
    <dgm:cxn modelId="{597227ED-9DF8-463B-B0F8-FAF00A06429D}" srcId="{8EE9F1CE-5828-4C26-8BCA-8AC826BA5F42}" destId="{3FB4AE3E-E952-44BA-B42A-618881F6D8E7}" srcOrd="8" destOrd="0" parTransId="{55BB5FE3-CA19-4313-BDFE-CDF3A8B341A3}" sibTransId="{059E6957-A342-4EFA-BB5F-AB0686ED8F3C}"/>
    <dgm:cxn modelId="{BCC908F3-B444-41F3-842F-194A65A01DAE}" type="presOf" srcId="{5D0AA6FC-FBE9-4DE0-BFDC-1DD373E11F12}" destId="{E5C7A298-EDB5-49A9-A458-168F96E65636}" srcOrd="0" destOrd="3" presId="urn:microsoft.com/office/officeart/2005/8/layout/bList2"/>
    <dgm:cxn modelId="{AEBA60F4-3DF2-437C-BFB7-45141B037924}" type="presOf" srcId="{5AF5EDB0-1A47-4C46-BA6F-771FB4EE55ED}" destId="{91DEC9F4-57DD-4363-A42E-23A124802EEC}" srcOrd="0" destOrd="0" presId="urn:microsoft.com/office/officeart/2005/8/layout/bList2"/>
    <dgm:cxn modelId="{3970DAE2-FDFB-47B8-8BDE-15F5E630C27E}" type="presParOf" srcId="{91DEC9F4-57DD-4363-A42E-23A124802EEC}" destId="{34960535-2435-4109-BD8F-04458C43214F}" srcOrd="0" destOrd="0" presId="urn:microsoft.com/office/officeart/2005/8/layout/bList2"/>
    <dgm:cxn modelId="{83062CD5-8D78-4A93-83AE-B88F44B83CD6}" type="presParOf" srcId="{34960535-2435-4109-BD8F-04458C43214F}" destId="{D95A44D1-4F6A-4D5A-A9DB-9D6BE2D238EC}" srcOrd="0" destOrd="0" presId="urn:microsoft.com/office/officeart/2005/8/layout/bList2"/>
    <dgm:cxn modelId="{D635BF10-E030-4071-B6DD-5A7E267D9E73}" type="presParOf" srcId="{34960535-2435-4109-BD8F-04458C43214F}" destId="{0D81BD77-B288-4DF3-B51F-ACB80356FFF2}" srcOrd="1" destOrd="0" presId="urn:microsoft.com/office/officeart/2005/8/layout/bList2"/>
    <dgm:cxn modelId="{B0D1ABD0-C15E-466D-BDAD-2E6FED7E4B18}" type="presParOf" srcId="{34960535-2435-4109-BD8F-04458C43214F}" destId="{DFC1BCCB-4436-4820-B68B-9BEF2EC8538C}" srcOrd="2" destOrd="0" presId="urn:microsoft.com/office/officeart/2005/8/layout/bList2"/>
    <dgm:cxn modelId="{5613B092-019E-4D08-8DA4-970571F5F863}" type="presParOf" srcId="{34960535-2435-4109-BD8F-04458C43214F}" destId="{B920F3C8-EB6E-42BA-9256-091266C38A4F}" srcOrd="3" destOrd="0" presId="urn:microsoft.com/office/officeart/2005/8/layout/bList2"/>
    <dgm:cxn modelId="{CEE46CC0-8D3B-4CAD-9226-04A1807CAAAB}" type="presParOf" srcId="{91DEC9F4-57DD-4363-A42E-23A124802EEC}" destId="{B547AA87-8CD3-464C-B12A-3EFA47B7AB3F}" srcOrd="1" destOrd="0" presId="urn:microsoft.com/office/officeart/2005/8/layout/bList2"/>
    <dgm:cxn modelId="{1C987BF3-9C8C-4A1C-A297-3DBB3D257E4F}" type="presParOf" srcId="{91DEC9F4-57DD-4363-A42E-23A124802EEC}" destId="{8594FC33-54FE-410B-AC60-103730B16DAA}" srcOrd="2" destOrd="0" presId="urn:microsoft.com/office/officeart/2005/8/layout/bList2"/>
    <dgm:cxn modelId="{E75ADDCB-FAC6-4AA9-A7DC-39E67B625082}" type="presParOf" srcId="{8594FC33-54FE-410B-AC60-103730B16DAA}" destId="{2C297AE8-E093-4853-8A76-E5C8DEC769EE}" srcOrd="0" destOrd="0" presId="urn:microsoft.com/office/officeart/2005/8/layout/bList2"/>
    <dgm:cxn modelId="{1F38E7CB-E1F0-4817-80A9-6A66E2C6C1DA}" type="presParOf" srcId="{8594FC33-54FE-410B-AC60-103730B16DAA}" destId="{E6CBBF40-18D3-407B-BF6C-A69FB5AD7506}" srcOrd="1" destOrd="0" presId="urn:microsoft.com/office/officeart/2005/8/layout/bList2"/>
    <dgm:cxn modelId="{A08C271F-F52D-43A9-87A4-C3792518B905}" type="presParOf" srcId="{8594FC33-54FE-410B-AC60-103730B16DAA}" destId="{A6B193F9-5BB4-484C-85FB-DB09A80C9A56}" srcOrd="2" destOrd="0" presId="urn:microsoft.com/office/officeart/2005/8/layout/bList2"/>
    <dgm:cxn modelId="{EEA784FB-9536-42F8-BBA8-6A6980357F0A}" type="presParOf" srcId="{8594FC33-54FE-410B-AC60-103730B16DAA}" destId="{A4A56FE1-5795-4BF5-90D2-227415A07AB9}" srcOrd="3" destOrd="0" presId="urn:microsoft.com/office/officeart/2005/8/layout/bList2"/>
    <dgm:cxn modelId="{D07C7477-4F5F-48C6-8336-AF98EAD8DB59}" type="presParOf" srcId="{91DEC9F4-57DD-4363-A42E-23A124802EEC}" destId="{493360E5-1912-45A2-8008-A50C44F50CAB}" srcOrd="3" destOrd="0" presId="urn:microsoft.com/office/officeart/2005/8/layout/bList2"/>
    <dgm:cxn modelId="{5127D409-B7A1-435C-99E6-3841D814EFAF}" type="presParOf" srcId="{91DEC9F4-57DD-4363-A42E-23A124802EEC}" destId="{75147F17-0808-4311-8AC1-35B8726D6992}" srcOrd="4" destOrd="0" presId="urn:microsoft.com/office/officeart/2005/8/layout/bList2"/>
    <dgm:cxn modelId="{32F34F14-AECA-4B04-9315-D4E826DA84BA}" type="presParOf" srcId="{75147F17-0808-4311-8AC1-35B8726D6992}" destId="{E5C7A298-EDB5-49A9-A458-168F96E65636}" srcOrd="0" destOrd="0" presId="urn:microsoft.com/office/officeart/2005/8/layout/bList2"/>
    <dgm:cxn modelId="{A096720C-E7A1-4389-9205-CDE5444AF51B}" type="presParOf" srcId="{75147F17-0808-4311-8AC1-35B8726D6992}" destId="{798BDA79-C6AF-4986-B3F9-B9298C93A16C}" srcOrd="1" destOrd="0" presId="urn:microsoft.com/office/officeart/2005/8/layout/bList2"/>
    <dgm:cxn modelId="{921D09FE-9BE6-4494-BDF8-C5BEC42C4836}" type="presParOf" srcId="{75147F17-0808-4311-8AC1-35B8726D6992}" destId="{01DE0CCE-AD28-4C57-B43E-7F4F6558A12A}" srcOrd="2" destOrd="0" presId="urn:microsoft.com/office/officeart/2005/8/layout/bList2"/>
    <dgm:cxn modelId="{ABFC433C-6F24-4160-A0AB-70E0249369A2}" type="presParOf" srcId="{75147F17-0808-4311-8AC1-35B8726D6992}" destId="{BFED6A1C-E76F-4B08-AA25-534D27473E83}"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A44D1-4F6A-4D5A-A9DB-9D6BE2D238EC}">
      <dsp:nvSpPr>
        <dsp:cNvPr id="0" name=""/>
        <dsp:cNvSpPr/>
      </dsp:nvSpPr>
      <dsp:spPr>
        <a:xfrm>
          <a:off x="239344" y="312367"/>
          <a:ext cx="3243803" cy="334314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Review cutting and welding (hot works) procedures to ensure the hazards associated with accumulation of gas in sealed pipes and vessels are included.</a:t>
          </a:r>
        </a:p>
        <a:p>
          <a:pPr marL="114300" lvl="1" indent="-114300" algn="l" defTabSz="622300">
            <a:lnSpc>
              <a:spcPct val="90000"/>
            </a:lnSpc>
            <a:spcBef>
              <a:spcPct val="0"/>
            </a:spcBef>
            <a:spcAft>
              <a:spcPct val="15000"/>
            </a:spcAft>
            <a:buChar char="•"/>
          </a:pPr>
          <a:r>
            <a:rPr lang="en-AU" sz="1400" kern="1200" dirty="0"/>
            <a:t>Include this hazard as a prompt for consideration in the  hot work permit hazard ID check list. </a:t>
          </a:r>
        </a:p>
        <a:p>
          <a:pPr marL="114300" lvl="1" indent="-114300" algn="l" defTabSz="622300">
            <a:lnSpc>
              <a:spcPct val="90000"/>
            </a:lnSpc>
            <a:spcBef>
              <a:spcPct val="0"/>
            </a:spcBef>
            <a:spcAft>
              <a:spcPct val="15000"/>
            </a:spcAft>
            <a:buChar char="•"/>
          </a:pPr>
          <a:r>
            <a:rPr lang="en-AU" sz="1400" kern="1200" dirty="0"/>
            <a:t>Ensure processes are in place to communicate this hazard to CMWs.</a:t>
          </a:r>
        </a:p>
        <a:p>
          <a:pPr marL="114300" lvl="1" indent="-114300" algn="l" defTabSz="622300">
            <a:lnSpc>
              <a:spcPct val="90000"/>
            </a:lnSpc>
            <a:spcBef>
              <a:spcPct val="0"/>
            </a:spcBef>
            <a:spcAft>
              <a:spcPct val="15000"/>
            </a:spcAft>
            <a:buChar char="•"/>
          </a:pPr>
          <a:r>
            <a:rPr lang="en-AU" sz="1400" kern="1200" dirty="0"/>
            <a:t>Ensure systems are in place so that during design and construction of structures utilising galvanised pipe, arrangements are made to allow for release of gas accumulations (e.g. partial welds or breather holes). </a:t>
          </a:r>
        </a:p>
        <a:p>
          <a:pPr marL="114300" lvl="1" indent="-114300" algn="l" defTabSz="622300">
            <a:lnSpc>
              <a:spcPct val="90000"/>
            </a:lnSpc>
            <a:spcBef>
              <a:spcPct val="0"/>
            </a:spcBef>
            <a:spcAft>
              <a:spcPct val="15000"/>
            </a:spcAft>
            <a:buChar char="•"/>
          </a:pPr>
          <a:endParaRPr lang="en-AU" sz="1400" kern="1200" dirty="0"/>
        </a:p>
      </dsp:txBody>
      <dsp:txXfrm>
        <a:off x="315350" y="388373"/>
        <a:ext cx="3091791" cy="3267141"/>
      </dsp:txXfrm>
    </dsp:sp>
    <dsp:sp modelId="{DFC1BCCB-4436-4820-B68B-9BEF2EC8538C}">
      <dsp:nvSpPr>
        <dsp:cNvPr id="0" name=""/>
        <dsp:cNvSpPr/>
      </dsp:nvSpPr>
      <dsp:spPr>
        <a:xfrm>
          <a:off x="266203" y="3662034"/>
          <a:ext cx="3243803" cy="1041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marL="0" lvl="0" indent="0" algn="l" defTabSz="1511300">
            <a:lnSpc>
              <a:spcPct val="90000"/>
            </a:lnSpc>
            <a:spcBef>
              <a:spcPct val="0"/>
            </a:spcBef>
            <a:spcAft>
              <a:spcPct val="35000"/>
            </a:spcAft>
            <a:buNone/>
          </a:pPr>
          <a:r>
            <a:rPr lang="en-AU" sz="3400" kern="1200" dirty="0"/>
            <a:t>Site Senior Executive</a:t>
          </a:r>
        </a:p>
      </dsp:txBody>
      <dsp:txXfrm>
        <a:off x="266203" y="3662034"/>
        <a:ext cx="2284368" cy="1041215"/>
      </dsp:txXfrm>
    </dsp:sp>
    <dsp:sp modelId="{B920F3C8-EB6E-42BA-9256-091266C38A4F}">
      <dsp:nvSpPr>
        <dsp:cNvPr id="0" name=""/>
        <dsp:cNvSpPr/>
      </dsp:nvSpPr>
      <dsp:spPr>
        <a:xfrm>
          <a:off x="2495436" y="3577444"/>
          <a:ext cx="1135331" cy="113533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97AE8-E093-4853-8A76-E5C8DEC769EE}">
      <dsp:nvSpPr>
        <dsp:cNvPr id="0" name=""/>
        <dsp:cNvSpPr/>
      </dsp:nvSpPr>
      <dsp:spPr>
        <a:xfrm>
          <a:off x="3800242" y="338507"/>
          <a:ext cx="3243803" cy="329593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eaLnBrk="1" latinLnBrk="0">
            <a:lnSpc>
              <a:spcPct val="90000"/>
            </a:lnSpc>
            <a:spcBef>
              <a:spcPct val="0"/>
            </a:spcBef>
            <a:spcAft>
              <a:spcPct val="15000"/>
            </a:spcAft>
            <a:buChar char="•"/>
          </a:pPr>
          <a:r>
            <a:rPr lang="en-AU" sz="1600" kern="1200" dirty="0"/>
            <a:t>Review hot work permits and personal risk assessments to ensure hazards associated with accumulations of gas have been considered and effectively managed.</a:t>
          </a:r>
        </a:p>
        <a:p>
          <a:pPr marL="171450" lvl="1" indent="-171450" algn="l" defTabSz="711200" eaLnBrk="1" latinLnBrk="0">
            <a:lnSpc>
              <a:spcPct val="90000"/>
            </a:lnSpc>
            <a:spcBef>
              <a:spcPct val="0"/>
            </a:spcBef>
            <a:spcAft>
              <a:spcPct val="15000"/>
            </a:spcAft>
            <a:buChar char="•"/>
          </a:pPr>
          <a:r>
            <a:rPr lang="en-AU" sz="1600" kern="1200" dirty="0"/>
            <a:t>Make sure CMWs understand and are aware of this hazard.</a:t>
          </a:r>
        </a:p>
        <a:p>
          <a:pPr marL="171450" lvl="1" indent="-171450" algn="l" defTabSz="711200" eaLnBrk="1" latinLnBrk="0">
            <a:lnSpc>
              <a:spcPct val="90000"/>
            </a:lnSpc>
            <a:spcBef>
              <a:spcPct val="0"/>
            </a:spcBef>
            <a:spcAft>
              <a:spcPct val="15000"/>
            </a:spcAft>
            <a:buChar char="•"/>
          </a:pPr>
          <a:r>
            <a:rPr lang="en-AU" sz="1600" kern="1200" dirty="0"/>
            <a:t>Be aware of this hazard during routine inspections of cutting and welding tasks.</a:t>
          </a:r>
        </a:p>
        <a:p>
          <a:pPr marL="171450" lvl="1" indent="-171450" algn="l" defTabSz="711200">
            <a:lnSpc>
              <a:spcPct val="90000"/>
            </a:lnSpc>
            <a:spcBef>
              <a:spcPct val="0"/>
            </a:spcBef>
            <a:spcAft>
              <a:spcPct val="15000"/>
            </a:spcAft>
            <a:buChar char="•"/>
          </a:pPr>
          <a:endParaRPr lang="en-AU" sz="1600" kern="1200" dirty="0"/>
        </a:p>
        <a:p>
          <a:pPr marL="114300" lvl="1" indent="0" algn="l" defTabSz="577850">
            <a:lnSpc>
              <a:spcPct val="90000"/>
            </a:lnSpc>
            <a:spcBef>
              <a:spcPct val="0"/>
            </a:spcBef>
            <a:spcAft>
              <a:spcPct val="15000"/>
            </a:spcAft>
            <a:buChar char="•"/>
          </a:pPr>
          <a:endParaRPr lang="en-AU" sz="1600" kern="1200" dirty="0"/>
        </a:p>
      </dsp:txBody>
      <dsp:txXfrm>
        <a:off x="3876248" y="414513"/>
        <a:ext cx="3091791" cy="3219924"/>
      </dsp:txXfrm>
    </dsp:sp>
    <dsp:sp modelId="{A6B193F9-5BB4-484C-85FB-DB09A80C9A56}">
      <dsp:nvSpPr>
        <dsp:cNvPr id="0" name=""/>
        <dsp:cNvSpPr/>
      </dsp:nvSpPr>
      <dsp:spPr>
        <a:xfrm>
          <a:off x="3789084" y="3581885"/>
          <a:ext cx="3209872" cy="1134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marL="0" lvl="0" indent="0" algn="l" defTabSz="1511300">
            <a:lnSpc>
              <a:spcPct val="90000"/>
            </a:lnSpc>
            <a:spcBef>
              <a:spcPct val="0"/>
            </a:spcBef>
            <a:spcAft>
              <a:spcPct val="35000"/>
            </a:spcAft>
            <a:buNone/>
          </a:pPr>
          <a:r>
            <a:rPr lang="en-AU" sz="3400" kern="1200" dirty="0"/>
            <a:t>Supervisors</a:t>
          </a:r>
        </a:p>
      </dsp:txBody>
      <dsp:txXfrm>
        <a:off x="3789084" y="3581885"/>
        <a:ext cx="2260473" cy="1134237"/>
      </dsp:txXfrm>
    </dsp:sp>
    <dsp:sp modelId="{A4A56FE1-5795-4BF5-90D2-227415A07AB9}">
      <dsp:nvSpPr>
        <dsp:cNvPr id="0" name=""/>
        <dsp:cNvSpPr/>
      </dsp:nvSpPr>
      <dsp:spPr>
        <a:xfrm>
          <a:off x="6045151" y="3635008"/>
          <a:ext cx="1135331" cy="113533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7A298-EDB5-49A9-A458-168F96E65636}">
      <dsp:nvSpPr>
        <dsp:cNvPr id="0" name=""/>
        <dsp:cNvSpPr/>
      </dsp:nvSpPr>
      <dsp:spPr>
        <a:xfrm>
          <a:off x="7592229" y="356928"/>
          <a:ext cx="3243803" cy="32222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solidFill>
                <a:schemeClr val="tx1"/>
              </a:solidFill>
            </a:rPr>
            <a:t>Carefully review procedures and work instructions prior to task.</a:t>
          </a:r>
        </a:p>
        <a:p>
          <a:pPr marL="171450" lvl="1" indent="-171450" algn="l" defTabSz="711200">
            <a:lnSpc>
              <a:spcPct val="90000"/>
            </a:lnSpc>
            <a:spcBef>
              <a:spcPct val="0"/>
            </a:spcBef>
            <a:spcAft>
              <a:spcPct val="15000"/>
            </a:spcAft>
            <a:buChar char="•"/>
          </a:pPr>
          <a:r>
            <a:rPr lang="en-AU" sz="1600" kern="1200" dirty="0">
              <a:solidFill>
                <a:schemeClr val="tx1"/>
              </a:solidFill>
            </a:rPr>
            <a:t>Consider potential for accumulation of gas when welding and cutting sealed sections of galvanised and metal pipes when undertaking personal risk assessments.</a:t>
          </a:r>
        </a:p>
        <a:p>
          <a:pPr marL="171450" lvl="1" indent="-171450" algn="l" defTabSz="711200">
            <a:lnSpc>
              <a:spcPct val="90000"/>
            </a:lnSpc>
            <a:spcBef>
              <a:spcPct val="0"/>
            </a:spcBef>
            <a:spcAft>
              <a:spcPct val="15000"/>
            </a:spcAft>
            <a:buChar char="•"/>
          </a:pPr>
          <a:r>
            <a:rPr lang="en-AU" sz="1600" kern="1200" dirty="0"/>
            <a:t>If you encounter sealed pipes or vessels, stop, assess and consult supervisor before cutting or welding.</a:t>
          </a:r>
        </a:p>
        <a:p>
          <a:pPr marL="171450" lvl="1" indent="-171450" algn="l" defTabSz="711200">
            <a:lnSpc>
              <a:spcPct val="90000"/>
            </a:lnSpc>
            <a:spcBef>
              <a:spcPct val="0"/>
            </a:spcBef>
            <a:spcAft>
              <a:spcPct val="15000"/>
            </a:spcAft>
            <a:buChar char="•"/>
          </a:pPr>
          <a:r>
            <a:rPr lang="en-AU" sz="1600" kern="1200" dirty="0"/>
            <a:t>Consider the line of fire.</a:t>
          </a:r>
        </a:p>
        <a:p>
          <a:pPr marL="171450" lvl="1" indent="-171450" algn="l" defTabSz="711200">
            <a:lnSpc>
              <a:spcPct val="90000"/>
            </a:lnSpc>
            <a:spcBef>
              <a:spcPct val="0"/>
            </a:spcBef>
            <a:spcAft>
              <a:spcPct val="15000"/>
            </a:spcAft>
            <a:buChar char="•"/>
          </a:pPr>
          <a:endParaRPr lang="en-AU" sz="1600" kern="1200" dirty="0"/>
        </a:p>
      </dsp:txBody>
      <dsp:txXfrm>
        <a:off x="7667730" y="432429"/>
        <a:ext cx="3092801" cy="3146744"/>
      </dsp:txXfrm>
    </dsp:sp>
    <dsp:sp modelId="{01DE0CCE-AD28-4C57-B43E-7F4F6558A12A}">
      <dsp:nvSpPr>
        <dsp:cNvPr id="0" name=""/>
        <dsp:cNvSpPr/>
      </dsp:nvSpPr>
      <dsp:spPr>
        <a:xfrm>
          <a:off x="7610718" y="3579561"/>
          <a:ext cx="3243803" cy="1041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marL="0" lvl="0" indent="0" algn="l" defTabSz="1511300">
            <a:lnSpc>
              <a:spcPct val="90000"/>
            </a:lnSpc>
            <a:spcBef>
              <a:spcPct val="0"/>
            </a:spcBef>
            <a:spcAft>
              <a:spcPct val="35000"/>
            </a:spcAft>
            <a:buNone/>
          </a:pPr>
          <a:r>
            <a:rPr lang="en-AU" sz="3400" kern="1200" dirty="0"/>
            <a:t>Coal Mine Workers</a:t>
          </a:r>
        </a:p>
      </dsp:txBody>
      <dsp:txXfrm>
        <a:off x="7610718" y="3579561"/>
        <a:ext cx="2284368" cy="1041215"/>
      </dsp:txXfrm>
    </dsp:sp>
    <dsp:sp modelId="{BFED6A1C-E76F-4B08-AA25-534D27473E83}">
      <dsp:nvSpPr>
        <dsp:cNvPr id="0" name=""/>
        <dsp:cNvSpPr/>
      </dsp:nvSpPr>
      <dsp:spPr>
        <a:xfrm>
          <a:off x="9816891" y="3547514"/>
          <a:ext cx="1135331" cy="113533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A44D1-4F6A-4D5A-A9DB-9D6BE2D238EC}">
      <dsp:nvSpPr>
        <dsp:cNvPr id="0" name=""/>
        <dsp:cNvSpPr/>
      </dsp:nvSpPr>
      <dsp:spPr>
        <a:xfrm>
          <a:off x="1" y="208151"/>
          <a:ext cx="3233791" cy="368975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t>Review site procedures to ensure all items required during services are listed/ itemised.</a:t>
          </a:r>
        </a:p>
        <a:p>
          <a:pPr marL="171450" lvl="1" indent="-171450" algn="l" defTabSz="711200">
            <a:lnSpc>
              <a:spcPct val="90000"/>
            </a:lnSpc>
            <a:spcBef>
              <a:spcPct val="0"/>
            </a:spcBef>
            <a:spcAft>
              <a:spcPct val="15000"/>
            </a:spcAft>
            <a:buChar char="•"/>
          </a:pPr>
          <a:r>
            <a:rPr lang="en-AU" sz="1600" kern="1200" dirty="0"/>
            <a:t>Do not assume service items that are not listed will be conducted.</a:t>
          </a:r>
        </a:p>
        <a:p>
          <a:pPr marL="171450" lvl="1" indent="-171450" algn="l" defTabSz="711200">
            <a:lnSpc>
              <a:spcPct val="90000"/>
            </a:lnSpc>
            <a:spcBef>
              <a:spcPct val="0"/>
            </a:spcBef>
            <a:spcAft>
              <a:spcPct val="15000"/>
            </a:spcAft>
            <a:buChar char="•"/>
          </a:pPr>
          <a:r>
            <a:rPr lang="en-AU" sz="1600" kern="1200" dirty="0"/>
            <a:t>Ensure the mines SHMS provides for a process that monitors the quality  and standards of maintenance.</a:t>
          </a:r>
        </a:p>
        <a:p>
          <a:pPr marL="171450" lvl="1" indent="-171450" algn="l" defTabSz="711200">
            <a:lnSpc>
              <a:spcPct val="90000"/>
            </a:lnSpc>
            <a:spcBef>
              <a:spcPct val="0"/>
            </a:spcBef>
            <a:spcAft>
              <a:spcPct val="15000"/>
            </a:spcAft>
            <a:buChar char="•"/>
          </a:pPr>
          <a:r>
            <a:rPr lang="en-AU" sz="1600" kern="1200" dirty="0"/>
            <a:t>Ensure </a:t>
          </a:r>
          <a:r>
            <a:rPr lang="en-AU" sz="1600" u="sng" kern="1200" dirty="0"/>
            <a:t>all</a:t>
          </a:r>
          <a:r>
            <a:rPr lang="en-AU" sz="1600" kern="1200" dirty="0"/>
            <a:t> CMWs are aware of maintenance standards and follow the requirements, including record keeping.</a:t>
          </a:r>
        </a:p>
        <a:p>
          <a:pPr marL="171450" lvl="1" indent="-171450" algn="l" defTabSz="711200">
            <a:lnSpc>
              <a:spcPct val="90000"/>
            </a:lnSpc>
            <a:spcBef>
              <a:spcPct val="0"/>
            </a:spcBef>
            <a:spcAft>
              <a:spcPct val="15000"/>
            </a:spcAft>
            <a:buChar char="•"/>
          </a:pPr>
          <a:endParaRPr lang="en-AU" sz="1600" kern="1200" dirty="0"/>
        </a:p>
        <a:p>
          <a:pPr marL="171450" lvl="1" indent="-171450" algn="l" defTabSz="711200">
            <a:lnSpc>
              <a:spcPct val="90000"/>
            </a:lnSpc>
            <a:spcBef>
              <a:spcPct val="0"/>
            </a:spcBef>
            <a:spcAft>
              <a:spcPct val="15000"/>
            </a:spcAft>
            <a:buChar char="•"/>
          </a:pPr>
          <a:endParaRPr lang="en-AU" sz="1600" kern="1200" dirty="0"/>
        </a:p>
      </dsp:txBody>
      <dsp:txXfrm>
        <a:off x="75773" y="283923"/>
        <a:ext cx="3082247" cy="3613985"/>
      </dsp:txXfrm>
    </dsp:sp>
    <dsp:sp modelId="{DFC1BCCB-4436-4820-B68B-9BEF2EC8538C}">
      <dsp:nvSpPr>
        <dsp:cNvPr id="0" name=""/>
        <dsp:cNvSpPr/>
      </dsp:nvSpPr>
      <dsp:spPr>
        <a:xfrm>
          <a:off x="1845" y="3648516"/>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Site Senior Executive</a:t>
          </a:r>
        </a:p>
      </dsp:txBody>
      <dsp:txXfrm>
        <a:off x="1845" y="3648516"/>
        <a:ext cx="2277317" cy="1038001"/>
      </dsp:txXfrm>
    </dsp:sp>
    <dsp:sp modelId="{B920F3C8-EB6E-42BA-9256-091266C38A4F}">
      <dsp:nvSpPr>
        <dsp:cNvPr id="0" name=""/>
        <dsp:cNvSpPr/>
      </dsp:nvSpPr>
      <dsp:spPr>
        <a:xfrm>
          <a:off x="2224000" y="3543226"/>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97AE8-E093-4853-8A76-E5C8DEC769EE}">
      <dsp:nvSpPr>
        <dsp:cNvPr id="0" name=""/>
        <dsp:cNvSpPr/>
      </dsp:nvSpPr>
      <dsp:spPr>
        <a:xfrm>
          <a:off x="3745165" y="153764"/>
          <a:ext cx="3233791" cy="346178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t>Regularly review service sheets for accuracy and completion.</a:t>
          </a:r>
        </a:p>
        <a:p>
          <a:pPr marL="171450" lvl="1" indent="-171450" algn="l" defTabSz="711200">
            <a:lnSpc>
              <a:spcPct val="90000"/>
            </a:lnSpc>
            <a:spcBef>
              <a:spcPct val="0"/>
            </a:spcBef>
            <a:spcAft>
              <a:spcPct val="15000"/>
            </a:spcAft>
            <a:buChar char="•"/>
          </a:pPr>
          <a:r>
            <a:rPr lang="en-AU" sz="1600" kern="1200" dirty="0"/>
            <a:t>Develop a process for undertaking sample  checks of workmanship and quality standards.</a:t>
          </a:r>
        </a:p>
        <a:p>
          <a:pPr marL="171450" lvl="1" indent="-171450" algn="l" defTabSz="711200">
            <a:lnSpc>
              <a:spcPct val="90000"/>
            </a:lnSpc>
            <a:spcBef>
              <a:spcPct val="0"/>
            </a:spcBef>
            <a:spcAft>
              <a:spcPct val="15000"/>
            </a:spcAft>
            <a:buChar char="•"/>
          </a:pPr>
          <a:r>
            <a:rPr lang="en-AU" sz="1600" kern="1200" dirty="0"/>
            <a:t>Ensure </a:t>
          </a:r>
          <a:r>
            <a:rPr lang="en-AU" sz="1600" u="sng" kern="1200" dirty="0"/>
            <a:t>all </a:t>
          </a:r>
          <a:r>
            <a:rPr lang="en-AU" sz="1600" kern="1200" dirty="0"/>
            <a:t>CMWs are aware of their obligations and follow service sheet requirements.</a:t>
          </a:r>
        </a:p>
        <a:p>
          <a:pPr marL="171450" lvl="1" indent="-171450" algn="l" defTabSz="711200">
            <a:lnSpc>
              <a:spcPct val="90000"/>
            </a:lnSpc>
            <a:spcBef>
              <a:spcPct val="0"/>
            </a:spcBef>
            <a:spcAft>
              <a:spcPct val="15000"/>
            </a:spcAft>
            <a:buChar char="•"/>
          </a:pPr>
          <a:endParaRPr lang="en-AU" sz="1600" kern="1200" dirty="0"/>
        </a:p>
        <a:p>
          <a:pPr marL="171450" lvl="1" indent="-171450" algn="l" defTabSz="711200">
            <a:lnSpc>
              <a:spcPct val="90000"/>
            </a:lnSpc>
            <a:spcBef>
              <a:spcPct val="0"/>
            </a:spcBef>
            <a:spcAft>
              <a:spcPct val="15000"/>
            </a:spcAft>
            <a:buChar char="•"/>
          </a:pPr>
          <a:endParaRPr lang="en-AU" sz="1600" kern="1200" dirty="0"/>
        </a:p>
      </dsp:txBody>
      <dsp:txXfrm>
        <a:off x="3820937" y="229536"/>
        <a:ext cx="3082247" cy="3386011"/>
      </dsp:txXfrm>
    </dsp:sp>
    <dsp:sp modelId="{A6B193F9-5BB4-484C-85FB-DB09A80C9A56}">
      <dsp:nvSpPr>
        <dsp:cNvPr id="0" name=""/>
        <dsp:cNvSpPr/>
      </dsp:nvSpPr>
      <dsp:spPr>
        <a:xfrm>
          <a:off x="3762434" y="3646007"/>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Supervisors</a:t>
          </a:r>
        </a:p>
      </dsp:txBody>
      <dsp:txXfrm>
        <a:off x="3762434" y="3646007"/>
        <a:ext cx="2277317" cy="1038001"/>
      </dsp:txXfrm>
    </dsp:sp>
    <dsp:sp modelId="{A4A56FE1-5795-4BF5-90D2-227415A07AB9}">
      <dsp:nvSpPr>
        <dsp:cNvPr id="0" name=""/>
        <dsp:cNvSpPr/>
      </dsp:nvSpPr>
      <dsp:spPr>
        <a:xfrm>
          <a:off x="5925029" y="3458797"/>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7A298-EDB5-49A9-A458-168F96E65636}">
      <dsp:nvSpPr>
        <dsp:cNvPr id="0" name=""/>
        <dsp:cNvSpPr/>
      </dsp:nvSpPr>
      <dsp:spPr>
        <a:xfrm>
          <a:off x="7504946" y="180982"/>
          <a:ext cx="3294942" cy="345352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solidFill>
                <a:schemeClr val="tx1"/>
              </a:solidFill>
            </a:rPr>
            <a:t>Follow service sheets carefully.</a:t>
          </a:r>
        </a:p>
        <a:p>
          <a:pPr marL="171450" lvl="1" indent="-171450" algn="l" defTabSz="711200">
            <a:lnSpc>
              <a:spcPct val="90000"/>
            </a:lnSpc>
            <a:spcBef>
              <a:spcPct val="0"/>
            </a:spcBef>
            <a:spcAft>
              <a:spcPct val="15000"/>
            </a:spcAft>
            <a:buChar char="•"/>
          </a:pPr>
          <a:r>
            <a:rPr lang="en-AU" sz="1600" kern="1200" dirty="0">
              <a:solidFill>
                <a:schemeClr val="tx1"/>
              </a:solidFill>
            </a:rPr>
            <a:t>Ensure all items are completed.</a:t>
          </a:r>
        </a:p>
        <a:p>
          <a:pPr marL="171450" lvl="1" indent="-171450" algn="l" defTabSz="711200">
            <a:lnSpc>
              <a:spcPct val="90000"/>
            </a:lnSpc>
            <a:spcBef>
              <a:spcPct val="0"/>
            </a:spcBef>
            <a:spcAft>
              <a:spcPct val="15000"/>
            </a:spcAft>
            <a:buChar char="•"/>
          </a:pPr>
          <a:r>
            <a:rPr lang="en-AU" sz="1600" kern="1200" dirty="0">
              <a:solidFill>
                <a:schemeClr val="tx1"/>
              </a:solidFill>
            </a:rPr>
            <a:t>Complete all documentation as required including observations of wear and defects.</a:t>
          </a:r>
        </a:p>
        <a:p>
          <a:pPr marL="171450" lvl="1" indent="-171450" algn="l" defTabSz="711200">
            <a:lnSpc>
              <a:spcPct val="90000"/>
            </a:lnSpc>
            <a:spcBef>
              <a:spcPct val="0"/>
            </a:spcBef>
            <a:spcAft>
              <a:spcPct val="15000"/>
            </a:spcAft>
            <a:buChar char="•"/>
          </a:pPr>
          <a:endParaRPr lang="en-AU" sz="1600" kern="1200" dirty="0">
            <a:solidFill>
              <a:schemeClr val="tx1"/>
            </a:solidFill>
          </a:endParaRPr>
        </a:p>
      </dsp:txBody>
      <dsp:txXfrm>
        <a:off x="7582150" y="258186"/>
        <a:ext cx="3140534" cy="3376323"/>
      </dsp:txXfrm>
    </dsp:sp>
    <dsp:sp modelId="{01DE0CCE-AD28-4C57-B43E-7F4F6558A12A}">
      <dsp:nvSpPr>
        <dsp:cNvPr id="0" name=""/>
        <dsp:cNvSpPr/>
      </dsp:nvSpPr>
      <dsp:spPr>
        <a:xfrm>
          <a:off x="7481226" y="3591192"/>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Coal Mine Workers</a:t>
          </a:r>
        </a:p>
      </dsp:txBody>
      <dsp:txXfrm>
        <a:off x="7481226" y="3591192"/>
        <a:ext cx="2277317" cy="1038001"/>
      </dsp:txXfrm>
    </dsp:sp>
    <dsp:sp modelId="{BFED6A1C-E76F-4B08-AA25-534D27473E83}">
      <dsp:nvSpPr>
        <dsp:cNvPr id="0" name=""/>
        <dsp:cNvSpPr/>
      </dsp:nvSpPr>
      <dsp:spPr>
        <a:xfrm>
          <a:off x="9636034" y="3497807"/>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A44D1-4F6A-4D5A-A9DB-9D6BE2D238EC}">
      <dsp:nvSpPr>
        <dsp:cNvPr id="0" name=""/>
        <dsp:cNvSpPr/>
      </dsp:nvSpPr>
      <dsp:spPr>
        <a:xfrm>
          <a:off x="1" y="73935"/>
          <a:ext cx="3233791" cy="368975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AU" sz="2000" kern="1200" dirty="0"/>
            <a:t>Ensure the SHMS provides for effective change management process.</a:t>
          </a:r>
        </a:p>
        <a:p>
          <a:pPr marL="228600" lvl="1" indent="-228600" algn="l" defTabSz="889000">
            <a:lnSpc>
              <a:spcPct val="90000"/>
            </a:lnSpc>
            <a:spcBef>
              <a:spcPct val="0"/>
            </a:spcBef>
            <a:spcAft>
              <a:spcPct val="15000"/>
            </a:spcAft>
            <a:buChar char="•"/>
          </a:pPr>
          <a:r>
            <a:rPr lang="en-AU" sz="2000" kern="1200" dirty="0"/>
            <a:t>Ensure changes to mine sequencing and mine layout are subject to the change management process.</a:t>
          </a:r>
        </a:p>
        <a:p>
          <a:pPr marL="228600" lvl="1" indent="-228600" algn="l" defTabSz="889000">
            <a:lnSpc>
              <a:spcPct val="90000"/>
            </a:lnSpc>
            <a:spcBef>
              <a:spcPct val="0"/>
            </a:spcBef>
            <a:spcAft>
              <a:spcPct val="15000"/>
            </a:spcAft>
            <a:buChar char="•"/>
          </a:pPr>
          <a:r>
            <a:rPr lang="en-AU" sz="2000" kern="1200" dirty="0"/>
            <a:t>Ensure mining sequence plan accounts for the design and configuration of the continuous miner.</a:t>
          </a:r>
        </a:p>
        <a:p>
          <a:pPr marL="228600" lvl="1" indent="-228600" algn="l" defTabSz="889000">
            <a:lnSpc>
              <a:spcPct val="90000"/>
            </a:lnSpc>
            <a:spcBef>
              <a:spcPct val="0"/>
            </a:spcBef>
            <a:spcAft>
              <a:spcPct val="15000"/>
            </a:spcAft>
            <a:buChar char="•"/>
          </a:pPr>
          <a:endParaRPr lang="en-AU" sz="2000" kern="1200" dirty="0"/>
        </a:p>
      </dsp:txBody>
      <dsp:txXfrm>
        <a:off x="75773" y="149707"/>
        <a:ext cx="3082247" cy="3613985"/>
      </dsp:txXfrm>
    </dsp:sp>
    <dsp:sp modelId="{DFC1BCCB-4436-4820-B68B-9BEF2EC8538C}">
      <dsp:nvSpPr>
        <dsp:cNvPr id="0" name=""/>
        <dsp:cNvSpPr/>
      </dsp:nvSpPr>
      <dsp:spPr>
        <a:xfrm>
          <a:off x="1845" y="3648516"/>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n-AU" sz="3700" kern="1200" dirty="0"/>
            <a:t>Site Senior Executive</a:t>
          </a:r>
        </a:p>
      </dsp:txBody>
      <dsp:txXfrm>
        <a:off x="1845" y="3648516"/>
        <a:ext cx="2277317" cy="1038001"/>
      </dsp:txXfrm>
    </dsp:sp>
    <dsp:sp modelId="{B920F3C8-EB6E-42BA-9256-091266C38A4F}">
      <dsp:nvSpPr>
        <dsp:cNvPr id="0" name=""/>
        <dsp:cNvSpPr/>
      </dsp:nvSpPr>
      <dsp:spPr>
        <a:xfrm>
          <a:off x="2224000" y="3543226"/>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97AE8-E093-4853-8A76-E5C8DEC769EE}">
      <dsp:nvSpPr>
        <dsp:cNvPr id="0" name=""/>
        <dsp:cNvSpPr/>
      </dsp:nvSpPr>
      <dsp:spPr>
        <a:xfrm>
          <a:off x="3745165" y="153764"/>
          <a:ext cx="3233791" cy="346178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AU" sz="2000" kern="1200" dirty="0"/>
            <a:t>Consider support requirements for </a:t>
          </a:r>
          <a:r>
            <a:rPr lang="en-AU" sz="2000" kern="1200" dirty="0" err="1"/>
            <a:t>canches</a:t>
          </a:r>
          <a:r>
            <a:rPr lang="en-AU" sz="2000" kern="1200" dirty="0"/>
            <a:t>, fenders and </a:t>
          </a:r>
          <a:r>
            <a:rPr lang="en-AU" sz="2000" kern="1200" dirty="0" err="1"/>
            <a:t>drivages</a:t>
          </a:r>
          <a:r>
            <a:rPr lang="en-AU" sz="2000" kern="1200" dirty="0"/>
            <a:t> that are not considered normal operations.</a:t>
          </a:r>
        </a:p>
        <a:p>
          <a:pPr marL="228600" lvl="1" indent="-228600" algn="l" defTabSz="889000">
            <a:lnSpc>
              <a:spcPct val="90000"/>
            </a:lnSpc>
            <a:spcBef>
              <a:spcPct val="0"/>
            </a:spcBef>
            <a:spcAft>
              <a:spcPct val="15000"/>
            </a:spcAft>
            <a:buChar char="•"/>
          </a:pPr>
          <a:endParaRPr lang="en-AU" sz="2000" kern="1200" dirty="0"/>
        </a:p>
      </dsp:txBody>
      <dsp:txXfrm>
        <a:off x="3820937" y="229536"/>
        <a:ext cx="3082247" cy="3386011"/>
      </dsp:txXfrm>
    </dsp:sp>
    <dsp:sp modelId="{A6B193F9-5BB4-484C-85FB-DB09A80C9A56}">
      <dsp:nvSpPr>
        <dsp:cNvPr id="0" name=""/>
        <dsp:cNvSpPr/>
      </dsp:nvSpPr>
      <dsp:spPr>
        <a:xfrm>
          <a:off x="3762434" y="3646007"/>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n-AU" sz="3700" kern="1200" dirty="0"/>
            <a:t>UMM /Geo techs</a:t>
          </a:r>
        </a:p>
      </dsp:txBody>
      <dsp:txXfrm>
        <a:off x="3762434" y="3646007"/>
        <a:ext cx="2277317" cy="1038001"/>
      </dsp:txXfrm>
    </dsp:sp>
    <dsp:sp modelId="{A4A56FE1-5795-4BF5-90D2-227415A07AB9}">
      <dsp:nvSpPr>
        <dsp:cNvPr id="0" name=""/>
        <dsp:cNvSpPr/>
      </dsp:nvSpPr>
      <dsp:spPr>
        <a:xfrm>
          <a:off x="5907271" y="3645232"/>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7A298-EDB5-49A9-A458-168F96E65636}">
      <dsp:nvSpPr>
        <dsp:cNvPr id="0" name=""/>
        <dsp:cNvSpPr/>
      </dsp:nvSpPr>
      <dsp:spPr>
        <a:xfrm>
          <a:off x="7504946" y="180982"/>
          <a:ext cx="3294942" cy="345352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AU" sz="2000" kern="1200" dirty="0">
              <a:solidFill>
                <a:schemeClr val="tx1"/>
              </a:solidFill>
            </a:rPr>
            <a:t>Participate in the risk management process.</a:t>
          </a:r>
        </a:p>
        <a:p>
          <a:pPr marL="228600" lvl="1" indent="-228600" algn="l" defTabSz="889000">
            <a:lnSpc>
              <a:spcPct val="90000"/>
            </a:lnSpc>
            <a:spcBef>
              <a:spcPct val="0"/>
            </a:spcBef>
            <a:spcAft>
              <a:spcPct val="15000"/>
            </a:spcAft>
            <a:buChar char="•"/>
          </a:pPr>
          <a:r>
            <a:rPr lang="en-AU" sz="2000" kern="1200" dirty="0">
              <a:solidFill>
                <a:schemeClr val="tx1"/>
              </a:solidFill>
            </a:rPr>
            <a:t>Observe no go zones.</a:t>
          </a:r>
        </a:p>
        <a:p>
          <a:pPr marL="228600" lvl="1" indent="-228600" algn="l" defTabSz="889000">
            <a:lnSpc>
              <a:spcPct val="90000"/>
            </a:lnSpc>
            <a:spcBef>
              <a:spcPct val="0"/>
            </a:spcBef>
            <a:spcAft>
              <a:spcPct val="15000"/>
            </a:spcAft>
            <a:buChar char="•"/>
          </a:pPr>
          <a:r>
            <a:rPr lang="en-AU" sz="2000" kern="1200" dirty="0">
              <a:solidFill>
                <a:schemeClr val="tx1"/>
              </a:solidFill>
            </a:rPr>
            <a:t>Remain vigilant and alert. More CMW are killed due to strata related incidents than any other hazard.</a:t>
          </a:r>
        </a:p>
        <a:p>
          <a:pPr marL="228600" lvl="1" indent="-228600" algn="l" defTabSz="889000">
            <a:lnSpc>
              <a:spcPct val="90000"/>
            </a:lnSpc>
            <a:spcBef>
              <a:spcPct val="0"/>
            </a:spcBef>
            <a:spcAft>
              <a:spcPct val="15000"/>
            </a:spcAft>
            <a:buChar char="•"/>
          </a:pPr>
          <a:endParaRPr lang="en-AU" sz="2000" kern="1200" dirty="0">
            <a:solidFill>
              <a:schemeClr val="tx1"/>
            </a:solidFill>
          </a:endParaRPr>
        </a:p>
      </dsp:txBody>
      <dsp:txXfrm>
        <a:off x="7582150" y="258186"/>
        <a:ext cx="3140534" cy="3376323"/>
      </dsp:txXfrm>
    </dsp:sp>
    <dsp:sp modelId="{01DE0CCE-AD28-4C57-B43E-7F4F6558A12A}">
      <dsp:nvSpPr>
        <dsp:cNvPr id="0" name=""/>
        <dsp:cNvSpPr/>
      </dsp:nvSpPr>
      <dsp:spPr>
        <a:xfrm>
          <a:off x="7481226" y="3591192"/>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a:lnSpc>
              <a:spcPct val="90000"/>
            </a:lnSpc>
            <a:spcBef>
              <a:spcPct val="0"/>
            </a:spcBef>
            <a:spcAft>
              <a:spcPct val="35000"/>
            </a:spcAft>
            <a:buNone/>
          </a:pPr>
          <a:r>
            <a:rPr lang="en-AU" sz="3700" kern="1200" dirty="0"/>
            <a:t>Coal Mine Workers</a:t>
          </a:r>
        </a:p>
      </dsp:txBody>
      <dsp:txXfrm>
        <a:off x="7481226" y="3591192"/>
        <a:ext cx="2277317" cy="1038001"/>
      </dsp:txXfrm>
    </dsp:sp>
    <dsp:sp modelId="{BFED6A1C-E76F-4B08-AA25-534D27473E83}">
      <dsp:nvSpPr>
        <dsp:cNvPr id="0" name=""/>
        <dsp:cNvSpPr/>
      </dsp:nvSpPr>
      <dsp:spPr>
        <a:xfrm>
          <a:off x="9636034" y="3497807"/>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A44D1-4F6A-4D5A-A9DB-9D6BE2D238EC}">
      <dsp:nvSpPr>
        <dsp:cNvPr id="0" name=""/>
        <dsp:cNvSpPr/>
      </dsp:nvSpPr>
      <dsp:spPr>
        <a:xfrm>
          <a:off x="0" y="45960"/>
          <a:ext cx="3240602" cy="383427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t>Review site work procedures and work instructions to ensure hazards associated with disintegration of cutting discs are effectively managed.</a:t>
          </a:r>
        </a:p>
        <a:p>
          <a:pPr marL="171450" lvl="1" indent="-171450" algn="l" defTabSz="711200">
            <a:lnSpc>
              <a:spcPct val="90000"/>
            </a:lnSpc>
            <a:spcBef>
              <a:spcPct val="0"/>
            </a:spcBef>
            <a:spcAft>
              <a:spcPct val="15000"/>
            </a:spcAft>
            <a:buChar char="•"/>
          </a:pPr>
          <a:r>
            <a:rPr lang="en-AU" sz="1600" kern="1200" dirty="0"/>
            <a:t>Consider introducing single use policy for cutting discs.</a:t>
          </a:r>
        </a:p>
        <a:p>
          <a:pPr marL="171450" lvl="1" indent="-171450" algn="l" defTabSz="711200">
            <a:lnSpc>
              <a:spcPct val="90000"/>
            </a:lnSpc>
            <a:spcBef>
              <a:spcPct val="0"/>
            </a:spcBef>
            <a:spcAft>
              <a:spcPct val="15000"/>
            </a:spcAft>
            <a:buChar char="•"/>
          </a:pPr>
          <a:r>
            <a:rPr lang="en-AU" sz="1600" kern="1200" dirty="0"/>
            <a:t>Ensure processes are in place to routinely audit and inspect tools used for grinding and cutting tasks. Including the correct  consumables (cuttings discs etc) and accessories  (guards and locking nuts) that are fit for purpose and appropriate for the task.</a:t>
          </a:r>
        </a:p>
      </dsp:txBody>
      <dsp:txXfrm>
        <a:off x="75931" y="121891"/>
        <a:ext cx="3088740" cy="3758343"/>
      </dsp:txXfrm>
    </dsp:sp>
    <dsp:sp modelId="{DFC1BCCB-4436-4820-B68B-9BEF2EC8538C}">
      <dsp:nvSpPr>
        <dsp:cNvPr id="0" name=""/>
        <dsp:cNvSpPr/>
      </dsp:nvSpPr>
      <dsp:spPr>
        <a:xfrm>
          <a:off x="4130" y="3800018"/>
          <a:ext cx="3228785" cy="103639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Site Senior Executive</a:t>
          </a:r>
        </a:p>
      </dsp:txBody>
      <dsp:txXfrm>
        <a:off x="4130" y="3800018"/>
        <a:ext cx="2273792" cy="1036394"/>
      </dsp:txXfrm>
    </dsp:sp>
    <dsp:sp modelId="{B920F3C8-EB6E-42BA-9256-091266C38A4F}">
      <dsp:nvSpPr>
        <dsp:cNvPr id="0" name=""/>
        <dsp:cNvSpPr/>
      </dsp:nvSpPr>
      <dsp:spPr>
        <a:xfrm>
          <a:off x="2127183" y="3706338"/>
          <a:ext cx="1130074" cy="113007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97AE8-E093-4853-8A76-E5C8DEC769EE}">
      <dsp:nvSpPr>
        <dsp:cNvPr id="0" name=""/>
        <dsp:cNvSpPr/>
      </dsp:nvSpPr>
      <dsp:spPr>
        <a:xfrm>
          <a:off x="3778658" y="216477"/>
          <a:ext cx="3228785" cy="356888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t>Routinely review personal risk assessments for cutting tasks to ensure hazards associated with projectiles and potential for striking spotters and nearby workers are being identified, assessed and controlled.</a:t>
          </a:r>
        </a:p>
        <a:p>
          <a:pPr marL="171450" lvl="1" indent="-171450" algn="l" defTabSz="711200">
            <a:lnSpc>
              <a:spcPct val="90000"/>
            </a:lnSpc>
            <a:spcBef>
              <a:spcPct val="0"/>
            </a:spcBef>
            <a:spcAft>
              <a:spcPct val="15000"/>
            </a:spcAft>
            <a:buChar char="•"/>
          </a:pPr>
          <a:r>
            <a:rPr lang="en-AU" sz="1600" kern="1200" dirty="0"/>
            <a:t>Regularly inspect tasks and activities in the work area to ensure procedures are being followed, equipment is fit for purpose and PPE is being worn. </a:t>
          </a:r>
        </a:p>
        <a:p>
          <a:pPr marL="171450" lvl="1" indent="-171450" algn="l" defTabSz="711200">
            <a:lnSpc>
              <a:spcPct val="90000"/>
            </a:lnSpc>
            <a:spcBef>
              <a:spcPct val="0"/>
            </a:spcBef>
            <a:spcAft>
              <a:spcPct val="15000"/>
            </a:spcAft>
            <a:buChar char="•"/>
          </a:pPr>
          <a:r>
            <a:rPr lang="en-AU" sz="1600" kern="1200" dirty="0"/>
            <a:t>Conduct regular inspections of workshop tools and consumable stores.</a:t>
          </a:r>
        </a:p>
      </dsp:txBody>
      <dsp:txXfrm>
        <a:off x="3854312" y="292131"/>
        <a:ext cx="3077477" cy="3493231"/>
      </dsp:txXfrm>
    </dsp:sp>
    <dsp:sp modelId="{A6B193F9-5BB4-484C-85FB-DB09A80C9A56}">
      <dsp:nvSpPr>
        <dsp:cNvPr id="0" name=""/>
        <dsp:cNvSpPr/>
      </dsp:nvSpPr>
      <dsp:spPr>
        <a:xfrm>
          <a:off x="3760738" y="3787448"/>
          <a:ext cx="3228785" cy="103639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Supervisors</a:t>
          </a:r>
        </a:p>
      </dsp:txBody>
      <dsp:txXfrm>
        <a:off x="3760738" y="3787448"/>
        <a:ext cx="2273792" cy="1036394"/>
      </dsp:txXfrm>
    </dsp:sp>
    <dsp:sp modelId="{A4A56FE1-5795-4BF5-90D2-227415A07AB9}">
      <dsp:nvSpPr>
        <dsp:cNvPr id="0" name=""/>
        <dsp:cNvSpPr/>
      </dsp:nvSpPr>
      <dsp:spPr>
        <a:xfrm>
          <a:off x="5955448" y="3693733"/>
          <a:ext cx="1130074" cy="113007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7A298-EDB5-49A9-A458-168F96E65636}">
      <dsp:nvSpPr>
        <dsp:cNvPr id="0" name=""/>
        <dsp:cNvSpPr/>
      </dsp:nvSpPr>
      <dsp:spPr>
        <a:xfrm>
          <a:off x="7556640" y="335132"/>
          <a:ext cx="3289841" cy="344818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solidFill>
                <a:schemeClr val="tx1"/>
              </a:solidFill>
            </a:rPr>
            <a:t>Consider hazards to spotters and adjacent CMWs when undertaking personal risk assessments and JSA’s.</a:t>
          </a:r>
        </a:p>
        <a:p>
          <a:pPr marL="171450" lvl="1" indent="-171450" algn="l" defTabSz="711200">
            <a:lnSpc>
              <a:spcPct val="90000"/>
            </a:lnSpc>
            <a:spcBef>
              <a:spcPct val="0"/>
            </a:spcBef>
            <a:spcAft>
              <a:spcPct val="15000"/>
            </a:spcAft>
            <a:buChar char="•"/>
          </a:pPr>
          <a:r>
            <a:rPr lang="en-AU" sz="1600" kern="1200" dirty="0"/>
            <a:t>Be aware of the line of fire.</a:t>
          </a:r>
          <a:endParaRPr lang="en-AU" sz="1600" kern="1200" dirty="0">
            <a:solidFill>
              <a:schemeClr val="tx1"/>
            </a:solidFill>
          </a:endParaRPr>
        </a:p>
        <a:p>
          <a:pPr marL="171450" lvl="1" indent="-171450" algn="l" defTabSz="711200">
            <a:lnSpc>
              <a:spcPct val="90000"/>
            </a:lnSpc>
            <a:spcBef>
              <a:spcPct val="0"/>
            </a:spcBef>
            <a:spcAft>
              <a:spcPct val="15000"/>
            </a:spcAft>
            <a:buChar char="•"/>
          </a:pPr>
          <a:r>
            <a:rPr lang="en-AU" sz="1600" kern="1200" dirty="0">
              <a:solidFill>
                <a:schemeClr val="tx1"/>
              </a:solidFill>
            </a:rPr>
            <a:t>Always inspect cutting discs for damage, defects or prior use.</a:t>
          </a:r>
        </a:p>
        <a:p>
          <a:pPr marL="171450" lvl="1" indent="-171450" algn="l" defTabSz="711200">
            <a:lnSpc>
              <a:spcPct val="90000"/>
            </a:lnSpc>
            <a:spcBef>
              <a:spcPct val="0"/>
            </a:spcBef>
            <a:spcAft>
              <a:spcPct val="15000"/>
            </a:spcAft>
            <a:buChar char="•"/>
          </a:pPr>
          <a:r>
            <a:rPr lang="en-AU" sz="1600" kern="1200" dirty="0">
              <a:solidFill>
                <a:schemeClr val="tx1"/>
              </a:solidFill>
            </a:rPr>
            <a:t>Follow work procedures and work instructions.</a:t>
          </a:r>
        </a:p>
        <a:p>
          <a:pPr marL="171450" lvl="1" indent="-171450" algn="l" defTabSz="711200">
            <a:lnSpc>
              <a:spcPct val="90000"/>
            </a:lnSpc>
            <a:spcBef>
              <a:spcPct val="0"/>
            </a:spcBef>
            <a:spcAft>
              <a:spcPct val="15000"/>
            </a:spcAft>
            <a:buChar char="•"/>
          </a:pPr>
          <a:r>
            <a:rPr lang="en-AU" sz="1600" kern="1200" dirty="0">
              <a:solidFill>
                <a:schemeClr val="tx1"/>
              </a:solidFill>
            </a:rPr>
            <a:t>Only use fit for purpose equipment.</a:t>
          </a:r>
        </a:p>
        <a:p>
          <a:pPr marL="171450" lvl="1" indent="-171450" algn="l" defTabSz="711200">
            <a:lnSpc>
              <a:spcPct val="90000"/>
            </a:lnSpc>
            <a:spcBef>
              <a:spcPct val="0"/>
            </a:spcBef>
            <a:spcAft>
              <a:spcPct val="15000"/>
            </a:spcAft>
            <a:buChar char="•"/>
          </a:pPr>
          <a:endParaRPr lang="en-AU" sz="1600" kern="1200" dirty="0">
            <a:solidFill>
              <a:schemeClr val="tx1"/>
            </a:solidFill>
          </a:endParaRPr>
        </a:p>
      </dsp:txBody>
      <dsp:txXfrm>
        <a:off x="7633725" y="412217"/>
        <a:ext cx="3135671" cy="3371096"/>
      </dsp:txXfrm>
    </dsp:sp>
    <dsp:sp modelId="{01DE0CCE-AD28-4C57-B43E-7F4F6558A12A}">
      <dsp:nvSpPr>
        <dsp:cNvPr id="0" name=""/>
        <dsp:cNvSpPr/>
      </dsp:nvSpPr>
      <dsp:spPr>
        <a:xfrm>
          <a:off x="7580695" y="3800018"/>
          <a:ext cx="3319546" cy="103639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Coal Mine Workers</a:t>
          </a:r>
        </a:p>
      </dsp:txBody>
      <dsp:txXfrm>
        <a:off x="7580695" y="3800018"/>
        <a:ext cx="2337708" cy="1036394"/>
      </dsp:txXfrm>
    </dsp:sp>
    <dsp:sp modelId="{BFED6A1C-E76F-4B08-AA25-534D27473E83}">
      <dsp:nvSpPr>
        <dsp:cNvPr id="0" name=""/>
        <dsp:cNvSpPr/>
      </dsp:nvSpPr>
      <dsp:spPr>
        <a:xfrm>
          <a:off x="9648959" y="3706338"/>
          <a:ext cx="1130074" cy="113007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A44D1-4F6A-4D5A-A9DB-9D6BE2D238EC}">
      <dsp:nvSpPr>
        <dsp:cNvPr id="0" name=""/>
        <dsp:cNvSpPr/>
      </dsp:nvSpPr>
      <dsp:spPr>
        <a:xfrm>
          <a:off x="63125" y="217034"/>
          <a:ext cx="3233791" cy="368975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t>Review site operating procedures and dump/ tip head design standards.</a:t>
          </a:r>
        </a:p>
        <a:p>
          <a:pPr marL="171450" lvl="1" indent="-171450" algn="l" defTabSz="711200">
            <a:lnSpc>
              <a:spcPct val="90000"/>
            </a:lnSpc>
            <a:spcBef>
              <a:spcPct val="0"/>
            </a:spcBef>
            <a:spcAft>
              <a:spcPct val="15000"/>
            </a:spcAft>
            <a:buChar char="•"/>
          </a:pPr>
          <a:r>
            <a:rPr lang="en-AU" sz="1600" kern="1200" dirty="0"/>
            <a:t>Ensure the mines SHMS provides for the monitoring of the grade of materials being dumped.</a:t>
          </a:r>
        </a:p>
        <a:p>
          <a:pPr marL="171450" lvl="1" indent="-171450" algn="l" defTabSz="711200">
            <a:lnSpc>
              <a:spcPct val="90000"/>
            </a:lnSpc>
            <a:spcBef>
              <a:spcPct val="0"/>
            </a:spcBef>
            <a:spcAft>
              <a:spcPct val="15000"/>
            </a:spcAft>
            <a:buChar char="•"/>
          </a:pPr>
          <a:r>
            <a:rPr lang="en-AU" sz="1600" kern="1200" dirty="0"/>
            <a:t>Ensure the mines SHMS provides for effective and appropriate monitoring of tip head stability.</a:t>
          </a:r>
        </a:p>
        <a:p>
          <a:pPr marL="171450" lvl="1" indent="-171450" algn="l" defTabSz="711200">
            <a:lnSpc>
              <a:spcPct val="90000"/>
            </a:lnSpc>
            <a:spcBef>
              <a:spcPct val="0"/>
            </a:spcBef>
            <a:spcAft>
              <a:spcPct val="15000"/>
            </a:spcAft>
            <a:buChar char="•"/>
          </a:pPr>
          <a:r>
            <a:rPr lang="en-AU" sz="1600" kern="1200" dirty="0"/>
            <a:t>Ensure TARPS include identification of different types of dumped material and effective controls to manage any increase in risk.</a:t>
          </a:r>
        </a:p>
        <a:p>
          <a:pPr marL="171450" lvl="1" indent="-171450" algn="l" defTabSz="711200">
            <a:lnSpc>
              <a:spcPct val="90000"/>
            </a:lnSpc>
            <a:spcBef>
              <a:spcPct val="0"/>
            </a:spcBef>
            <a:spcAft>
              <a:spcPct val="15000"/>
            </a:spcAft>
            <a:buChar char="•"/>
          </a:pPr>
          <a:endParaRPr lang="en-AU" sz="1600" kern="1200" dirty="0"/>
        </a:p>
        <a:p>
          <a:pPr marL="171450" lvl="1" indent="-171450" algn="l" defTabSz="711200">
            <a:lnSpc>
              <a:spcPct val="90000"/>
            </a:lnSpc>
            <a:spcBef>
              <a:spcPct val="0"/>
            </a:spcBef>
            <a:spcAft>
              <a:spcPct val="15000"/>
            </a:spcAft>
            <a:buChar char="•"/>
          </a:pPr>
          <a:endParaRPr lang="en-AU" sz="1600" kern="1200" dirty="0"/>
        </a:p>
      </dsp:txBody>
      <dsp:txXfrm>
        <a:off x="138897" y="292806"/>
        <a:ext cx="3082247" cy="3613985"/>
      </dsp:txXfrm>
    </dsp:sp>
    <dsp:sp modelId="{DFC1BCCB-4436-4820-B68B-9BEF2EC8538C}">
      <dsp:nvSpPr>
        <dsp:cNvPr id="0" name=""/>
        <dsp:cNvSpPr/>
      </dsp:nvSpPr>
      <dsp:spPr>
        <a:xfrm>
          <a:off x="1845" y="3648516"/>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Site Senior Executive</a:t>
          </a:r>
        </a:p>
      </dsp:txBody>
      <dsp:txXfrm>
        <a:off x="1845" y="3648516"/>
        <a:ext cx="2277317" cy="1038001"/>
      </dsp:txXfrm>
    </dsp:sp>
    <dsp:sp modelId="{B920F3C8-EB6E-42BA-9256-091266C38A4F}">
      <dsp:nvSpPr>
        <dsp:cNvPr id="0" name=""/>
        <dsp:cNvSpPr/>
      </dsp:nvSpPr>
      <dsp:spPr>
        <a:xfrm>
          <a:off x="2224000" y="3543226"/>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97AE8-E093-4853-8A76-E5C8DEC769EE}">
      <dsp:nvSpPr>
        <dsp:cNvPr id="0" name=""/>
        <dsp:cNvSpPr/>
      </dsp:nvSpPr>
      <dsp:spPr>
        <a:xfrm>
          <a:off x="3745165" y="153764"/>
          <a:ext cx="3233791" cy="346178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t>Regularly inspect dumps &amp; tip head for compliance with site procedures and operational design standards (such as use of incompetent materials). </a:t>
          </a:r>
        </a:p>
        <a:p>
          <a:pPr marL="171450" lvl="1" indent="-171450" algn="l" defTabSz="711200">
            <a:lnSpc>
              <a:spcPct val="90000"/>
            </a:lnSpc>
            <a:spcBef>
              <a:spcPct val="0"/>
            </a:spcBef>
            <a:spcAft>
              <a:spcPct val="15000"/>
            </a:spcAft>
            <a:buChar char="•"/>
          </a:pPr>
          <a:r>
            <a:rPr lang="en-AU" sz="1600" kern="1200" dirty="0"/>
            <a:t>Consider changing conditions, such as recent rainfall and impacts on tip had stability.</a:t>
          </a:r>
        </a:p>
        <a:p>
          <a:pPr marL="171450" lvl="1" indent="-171450" algn="l" defTabSz="711200">
            <a:lnSpc>
              <a:spcPct val="90000"/>
            </a:lnSpc>
            <a:spcBef>
              <a:spcPct val="0"/>
            </a:spcBef>
            <a:spcAft>
              <a:spcPct val="15000"/>
            </a:spcAft>
            <a:buChar char="•"/>
          </a:pPr>
          <a:r>
            <a:rPr lang="en-AU" sz="1600" kern="1200" dirty="0"/>
            <a:t>Take corrective actions and/or initiate TARPS when conditions deteriorate.</a:t>
          </a:r>
        </a:p>
        <a:p>
          <a:pPr marL="171450" lvl="1" indent="-171450" algn="l" defTabSz="711200">
            <a:lnSpc>
              <a:spcPct val="90000"/>
            </a:lnSpc>
            <a:spcBef>
              <a:spcPct val="0"/>
            </a:spcBef>
            <a:spcAft>
              <a:spcPct val="15000"/>
            </a:spcAft>
            <a:buChar char="•"/>
          </a:pPr>
          <a:endParaRPr lang="en-AU" sz="1600" kern="1200" dirty="0"/>
        </a:p>
        <a:p>
          <a:pPr marL="171450" lvl="1" indent="-171450" algn="l" defTabSz="711200">
            <a:lnSpc>
              <a:spcPct val="90000"/>
            </a:lnSpc>
            <a:spcBef>
              <a:spcPct val="0"/>
            </a:spcBef>
            <a:spcAft>
              <a:spcPct val="15000"/>
            </a:spcAft>
            <a:buChar char="•"/>
          </a:pPr>
          <a:endParaRPr lang="en-AU" sz="1600" kern="1200" dirty="0"/>
        </a:p>
      </dsp:txBody>
      <dsp:txXfrm>
        <a:off x="3820937" y="229536"/>
        <a:ext cx="3082247" cy="3386011"/>
      </dsp:txXfrm>
    </dsp:sp>
    <dsp:sp modelId="{A6B193F9-5BB4-484C-85FB-DB09A80C9A56}">
      <dsp:nvSpPr>
        <dsp:cNvPr id="0" name=""/>
        <dsp:cNvSpPr/>
      </dsp:nvSpPr>
      <dsp:spPr>
        <a:xfrm>
          <a:off x="3762434" y="3646007"/>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OCE and Supervisors</a:t>
          </a:r>
        </a:p>
      </dsp:txBody>
      <dsp:txXfrm>
        <a:off x="3762434" y="3646007"/>
        <a:ext cx="2277317" cy="1038001"/>
      </dsp:txXfrm>
    </dsp:sp>
    <dsp:sp modelId="{A4A56FE1-5795-4BF5-90D2-227415A07AB9}">
      <dsp:nvSpPr>
        <dsp:cNvPr id="0" name=""/>
        <dsp:cNvSpPr/>
      </dsp:nvSpPr>
      <dsp:spPr>
        <a:xfrm>
          <a:off x="5925029" y="3458797"/>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7A298-EDB5-49A9-A458-168F96E65636}">
      <dsp:nvSpPr>
        <dsp:cNvPr id="0" name=""/>
        <dsp:cNvSpPr/>
      </dsp:nvSpPr>
      <dsp:spPr>
        <a:xfrm>
          <a:off x="7504946" y="180982"/>
          <a:ext cx="3294942" cy="345352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solidFill>
                <a:schemeClr val="tx1"/>
              </a:solidFill>
            </a:rPr>
            <a:t>Follow site operating procedures on dumps and tip heads.</a:t>
          </a:r>
        </a:p>
        <a:p>
          <a:pPr marL="171450" lvl="1" indent="-171450" algn="l" defTabSz="711200">
            <a:lnSpc>
              <a:spcPct val="90000"/>
            </a:lnSpc>
            <a:spcBef>
              <a:spcPct val="0"/>
            </a:spcBef>
            <a:spcAft>
              <a:spcPct val="15000"/>
            </a:spcAft>
            <a:buChar char="•"/>
          </a:pPr>
          <a:r>
            <a:rPr lang="en-AU" sz="1600" kern="1200" dirty="0">
              <a:solidFill>
                <a:schemeClr val="tx1"/>
              </a:solidFill>
            </a:rPr>
            <a:t>Remain vigilant and immediately report any hazards or changes in conditions that may indicate reduced stability.</a:t>
          </a:r>
        </a:p>
        <a:p>
          <a:pPr marL="171450" lvl="1" indent="-171450" algn="l" defTabSz="711200">
            <a:lnSpc>
              <a:spcPct val="90000"/>
            </a:lnSpc>
            <a:spcBef>
              <a:spcPct val="0"/>
            </a:spcBef>
            <a:spcAft>
              <a:spcPct val="15000"/>
            </a:spcAft>
            <a:buChar char="•"/>
          </a:pPr>
          <a:endParaRPr lang="en-AU" sz="1600" kern="1200" dirty="0">
            <a:solidFill>
              <a:schemeClr val="tx1"/>
            </a:solidFill>
          </a:endParaRPr>
        </a:p>
      </dsp:txBody>
      <dsp:txXfrm>
        <a:off x="7582150" y="258186"/>
        <a:ext cx="3140534" cy="3376323"/>
      </dsp:txXfrm>
    </dsp:sp>
    <dsp:sp modelId="{01DE0CCE-AD28-4C57-B43E-7F4F6558A12A}">
      <dsp:nvSpPr>
        <dsp:cNvPr id="0" name=""/>
        <dsp:cNvSpPr/>
      </dsp:nvSpPr>
      <dsp:spPr>
        <a:xfrm>
          <a:off x="7481226" y="3591192"/>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Coal Mine Workers</a:t>
          </a:r>
        </a:p>
      </dsp:txBody>
      <dsp:txXfrm>
        <a:off x="7481226" y="3591192"/>
        <a:ext cx="2277317" cy="1038001"/>
      </dsp:txXfrm>
    </dsp:sp>
    <dsp:sp modelId="{BFED6A1C-E76F-4B08-AA25-534D27473E83}">
      <dsp:nvSpPr>
        <dsp:cNvPr id="0" name=""/>
        <dsp:cNvSpPr/>
      </dsp:nvSpPr>
      <dsp:spPr>
        <a:xfrm>
          <a:off x="9636034" y="3497807"/>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A44D1-4F6A-4D5A-A9DB-9D6BE2D238EC}">
      <dsp:nvSpPr>
        <dsp:cNvPr id="0" name=""/>
        <dsp:cNvSpPr/>
      </dsp:nvSpPr>
      <dsp:spPr>
        <a:xfrm>
          <a:off x="63125" y="217034"/>
          <a:ext cx="3233791" cy="368975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t>Review site refuelling procedures to ensure they cover all mobile plant, including light vehicles.</a:t>
          </a:r>
        </a:p>
        <a:p>
          <a:pPr marL="171450" lvl="1" indent="-171450" algn="l" defTabSz="711200">
            <a:lnSpc>
              <a:spcPct val="90000"/>
            </a:lnSpc>
            <a:spcBef>
              <a:spcPct val="0"/>
            </a:spcBef>
            <a:spcAft>
              <a:spcPct val="15000"/>
            </a:spcAft>
            <a:buChar char="•"/>
          </a:pPr>
          <a:r>
            <a:rPr lang="en-AU" sz="1600" kern="1200" dirty="0"/>
            <a:t>Consider refuelling requirements for non routine/ </a:t>
          </a:r>
          <a:r>
            <a:rPr lang="en-AU" sz="1600" kern="1200" dirty="0" err="1"/>
            <a:t>adhoc</a:t>
          </a:r>
          <a:r>
            <a:rPr lang="en-AU" sz="1600" kern="1200" dirty="0"/>
            <a:t> applications  including short term contractors.</a:t>
          </a:r>
        </a:p>
        <a:p>
          <a:pPr marL="171450" lvl="1" indent="-171450" algn="l" defTabSz="711200">
            <a:lnSpc>
              <a:spcPct val="90000"/>
            </a:lnSpc>
            <a:spcBef>
              <a:spcPct val="0"/>
            </a:spcBef>
            <a:spcAft>
              <a:spcPct val="15000"/>
            </a:spcAft>
            <a:buChar char="•"/>
          </a:pPr>
          <a:endParaRPr lang="en-AU" sz="1600" kern="1200" dirty="0"/>
        </a:p>
        <a:p>
          <a:pPr marL="171450" lvl="1" indent="-171450" algn="l" defTabSz="711200">
            <a:lnSpc>
              <a:spcPct val="90000"/>
            </a:lnSpc>
            <a:spcBef>
              <a:spcPct val="0"/>
            </a:spcBef>
            <a:spcAft>
              <a:spcPct val="15000"/>
            </a:spcAft>
            <a:buChar char="•"/>
          </a:pPr>
          <a:endParaRPr lang="en-AU" sz="1600" kern="1200" dirty="0"/>
        </a:p>
        <a:p>
          <a:pPr marL="171450" lvl="1" indent="-171450" algn="l" defTabSz="711200">
            <a:lnSpc>
              <a:spcPct val="90000"/>
            </a:lnSpc>
            <a:spcBef>
              <a:spcPct val="0"/>
            </a:spcBef>
            <a:spcAft>
              <a:spcPct val="15000"/>
            </a:spcAft>
            <a:buChar char="•"/>
          </a:pPr>
          <a:endParaRPr lang="en-AU" sz="1600" kern="1200" dirty="0"/>
        </a:p>
        <a:p>
          <a:pPr marL="171450" lvl="1" indent="-171450" algn="l" defTabSz="711200">
            <a:lnSpc>
              <a:spcPct val="90000"/>
            </a:lnSpc>
            <a:spcBef>
              <a:spcPct val="0"/>
            </a:spcBef>
            <a:spcAft>
              <a:spcPct val="15000"/>
            </a:spcAft>
            <a:buChar char="•"/>
          </a:pPr>
          <a:endParaRPr lang="en-AU" sz="1600" kern="1200" dirty="0"/>
        </a:p>
      </dsp:txBody>
      <dsp:txXfrm>
        <a:off x="138897" y="292806"/>
        <a:ext cx="3082247" cy="3613985"/>
      </dsp:txXfrm>
    </dsp:sp>
    <dsp:sp modelId="{DFC1BCCB-4436-4820-B68B-9BEF2EC8538C}">
      <dsp:nvSpPr>
        <dsp:cNvPr id="0" name=""/>
        <dsp:cNvSpPr/>
      </dsp:nvSpPr>
      <dsp:spPr>
        <a:xfrm>
          <a:off x="1845" y="3648516"/>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Site Senior Executive</a:t>
          </a:r>
        </a:p>
      </dsp:txBody>
      <dsp:txXfrm>
        <a:off x="1845" y="3648516"/>
        <a:ext cx="2277317" cy="1038001"/>
      </dsp:txXfrm>
    </dsp:sp>
    <dsp:sp modelId="{B920F3C8-EB6E-42BA-9256-091266C38A4F}">
      <dsp:nvSpPr>
        <dsp:cNvPr id="0" name=""/>
        <dsp:cNvSpPr/>
      </dsp:nvSpPr>
      <dsp:spPr>
        <a:xfrm>
          <a:off x="2224000" y="3543226"/>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97AE8-E093-4853-8A76-E5C8DEC769EE}">
      <dsp:nvSpPr>
        <dsp:cNvPr id="0" name=""/>
        <dsp:cNvSpPr/>
      </dsp:nvSpPr>
      <dsp:spPr>
        <a:xfrm>
          <a:off x="3745165" y="153764"/>
          <a:ext cx="3233791" cy="346178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t>Routinely inspect refuelling operations giving consideration to vehicles being fundamentally stable, adherence to isolation protocols and communication.</a:t>
          </a:r>
        </a:p>
        <a:p>
          <a:pPr marL="171450" lvl="1" indent="-171450" algn="l" defTabSz="711200">
            <a:lnSpc>
              <a:spcPct val="90000"/>
            </a:lnSpc>
            <a:spcBef>
              <a:spcPct val="0"/>
            </a:spcBef>
            <a:spcAft>
              <a:spcPct val="15000"/>
            </a:spcAft>
            <a:buChar char="•"/>
          </a:pPr>
          <a:r>
            <a:rPr lang="en-AU" sz="1600" kern="1200" dirty="0"/>
            <a:t>Routinely review personal risk assessments and JSAs to ensure appropriate hazard identification.</a:t>
          </a:r>
        </a:p>
        <a:p>
          <a:pPr marL="171450" lvl="1" indent="-171450" algn="l" defTabSz="711200">
            <a:lnSpc>
              <a:spcPct val="90000"/>
            </a:lnSpc>
            <a:spcBef>
              <a:spcPct val="0"/>
            </a:spcBef>
            <a:spcAft>
              <a:spcPct val="15000"/>
            </a:spcAft>
            <a:buChar char="•"/>
          </a:pPr>
          <a:r>
            <a:rPr lang="en-AU" sz="1600" kern="1200" dirty="0"/>
            <a:t>Reinforce site protocols for presenting to work in a fit state and the importance of clear and positive communications.</a:t>
          </a:r>
        </a:p>
        <a:p>
          <a:pPr marL="171450" lvl="1" indent="-171450" algn="l" defTabSz="711200">
            <a:lnSpc>
              <a:spcPct val="90000"/>
            </a:lnSpc>
            <a:spcBef>
              <a:spcPct val="0"/>
            </a:spcBef>
            <a:spcAft>
              <a:spcPct val="15000"/>
            </a:spcAft>
            <a:buChar char="•"/>
          </a:pPr>
          <a:endParaRPr lang="en-AU" sz="1600" kern="1200" dirty="0"/>
        </a:p>
        <a:p>
          <a:pPr marL="171450" lvl="1" indent="-171450" algn="l" defTabSz="711200">
            <a:lnSpc>
              <a:spcPct val="90000"/>
            </a:lnSpc>
            <a:spcBef>
              <a:spcPct val="0"/>
            </a:spcBef>
            <a:spcAft>
              <a:spcPct val="15000"/>
            </a:spcAft>
            <a:buChar char="•"/>
          </a:pPr>
          <a:endParaRPr lang="en-AU" sz="1600" kern="1200" dirty="0"/>
        </a:p>
      </dsp:txBody>
      <dsp:txXfrm>
        <a:off x="3820937" y="229536"/>
        <a:ext cx="3082247" cy="3386011"/>
      </dsp:txXfrm>
    </dsp:sp>
    <dsp:sp modelId="{A6B193F9-5BB4-484C-85FB-DB09A80C9A56}">
      <dsp:nvSpPr>
        <dsp:cNvPr id="0" name=""/>
        <dsp:cNvSpPr/>
      </dsp:nvSpPr>
      <dsp:spPr>
        <a:xfrm>
          <a:off x="3762434" y="3646007"/>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OCE and Supervisors</a:t>
          </a:r>
        </a:p>
      </dsp:txBody>
      <dsp:txXfrm>
        <a:off x="3762434" y="3646007"/>
        <a:ext cx="2277317" cy="1038001"/>
      </dsp:txXfrm>
    </dsp:sp>
    <dsp:sp modelId="{A4A56FE1-5795-4BF5-90D2-227415A07AB9}">
      <dsp:nvSpPr>
        <dsp:cNvPr id="0" name=""/>
        <dsp:cNvSpPr/>
      </dsp:nvSpPr>
      <dsp:spPr>
        <a:xfrm>
          <a:off x="5925029" y="3458797"/>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7A298-EDB5-49A9-A458-168F96E65636}">
      <dsp:nvSpPr>
        <dsp:cNvPr id="0" name=""/>
        <dsp:cNvSpPr/>
      </dsp:nvSpPr>
      <dsp:spPr>
        <a:xfrm>
          <a:off x="7504946" y="180982"/>
          <a:ext cx="3294942" cy="345352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AU" sz="1600" kern="1200" dirty="0">
              <a:solidFill>
                <a:schemeClr val="tx1"/>
              </a:solidFill>
            </a:rPr>
            <a:t>Always remain in control of a vehicle when starting. Never start from outside the vehicle cabin.</a:t>
          </a:r>
        </a:p>
        <a:p>
          <a:pPr marL="171450" lvl="1" indent="-171450" algn="l" defTabSz="711200">
            <a:lnSpc>
              <a:spcPct val="90000"/>
            </a:lnSpc>
            <a:spcBef>
              <a:spcPct val="0"/>
            </a:spcBef>
            <a:spcAft>
              <a:spcPct val="15000"/>
            </a:spcAft>
            <a:buChar char="•"/>
          </a:pPr>
          <a:r>
            <a:rPr lang="en-AU" sz="1600" kern="1200" dirty="0">
              <a:solidFill>
                <a:schemeClr val="tx1"/>
              </a:solidFill>
            </a:rPr>
            <a:t>Maintain clear and positive communications.</a:t>
          </a:r>
        </a:p>
        <a:p>
          <a:pPr marL="171450" lvl="1" indent="-171450" algn="l" defTabSz="711200">
            <a:lnSpc>
              <a:spcPct val="90000"/>
            </a:lnSpc>
            <a:spcBef>
              <a:spcPct val="0"/>
            </a:spcBef>
            <a:spcAft>
              <a:spcPct val="15000"/>
            </a:spcAft>
            <a:buChar char="•"/>
          </a:pPr>
          <a:r>
            <a:rPr lang="en-AU" sz="1600" kern="1200" dirty="0">
              <a:solidFill>
                <a:schemeClr val="tx1"/>
              </a:solidFill>
            </a:rPr>
            <a:t>Always present to work fit for duty.</a:t>
          </a:r>
        </a:p>
        <a:p>
          <a:pPr marL="171450" lvl="1" indent="-171450" algn="l" defTabSz="711200">
            <a:lnSpc>
              <a:spcPct val="90000"/>
            </a:lnSpc>
            <a:spcBef>
              <a:spcPct val="0"/>
            </a:spcBef>
            <a:spcAft>
              <a:spcPct val="15000"/>
            </a:spcAft>
            <a:buChar char="•"/>
          </a:pPr>
          <a:r>
            <a:rPr lang="en-AU" sz="1600" kern="1200" dirty="0">
              <a:solidFill>
                <a:schemeClr val="tx1"/>
              </a:solidFill>
            </a:rPr>
            <a:t>Ensure parked vehicles are always fundamentally stable.</a:t>
          </a:r>
        </a:p>
        <a:p>
          <a:pPr marL="171450" lvl="1" indent="-171450" algn="l" defTabSz="711200">
            <a:lnSpc>
              <a:spcPct val="90000"/>
            </a:lnSpc>
            <a:spcBef>
              <a:spcPct val="0"/>
            </a:spcBef>
            <a:spcAft>
              <a:spcPct val="15000"/>
            </a:spcAft>
            <a:buChar char="•"/>
          </a:pPr>
          <a:endParaRPr lang="en-AU" sz="1600" kern="1200" dirty="0">
            <a:solidFill>
              <a:schemeClr val="tx1"/>
            </a:solidFill>
          </a:endParaRPr>
        </a:p>
      </dsp:txBody>
      <dsp:txXfrm>
        <a:off x="7582150" y="258186"/>
        <a:ext cx="3140534" cy="3376323"/>
      </dsp:txXfrm>
    </dsp:sp>
    <dsp:sp modelId="{01DE0CCE-AD28-4C57-B43E-7F4F6558A12A}">
      <dsp:nvSpPr>
        <dsp:cNvPr id="0" name=""/>
        <dsp:cNvSpPr/>
      </dsp:nvSpPr>
      <dsp:spPr>
        <a:xfrm>
          <a:off x="7481226" y="3591192"/>
          <a:ext cx="3233791" cy="103800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Coal Mine Workers</a:t>
          </a:r>
        </a:p>
      </dsp:txBody>
      <dsp:txXfrm>
        <a:off x="7481226" y="3591192"/>
        <a:ext cx="2277317" cy="1038001"/>
      </dsp:txXfrm>
    </dsp:sp>
    <dsp:sp modelId="{BFED6A1C-E76F-4B08-AA25-534D27473E83}">
      <dsp:nvSpPr>
        <dsp:cNvPr id="0" name=""/>
        <dsp:cNvSpPr/>
      </dsp:nvSpPr>
      <dsp:spPr>
        <a:xfrm>
          <a:off x="9636034" y="3497807"/>
          <a:ext cx="1131826" cy="113182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A44D1-4F6A-4D5A-A9DB-9D6BE2D238EC}">
      <dsp:nvSpPr>
        <dsp:cNvPr id="0" name=""/>
        <dsp:cNvSpPr/>
      </dsp:nvSpPr>
      <dsp:spPr>
        <a:xfrm>
          <a:off x="66325" y="220441"/>
          <a:ext cx="3228785" cy="36840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Review procedures for working with high pressure fluid systems giving consideration to Recognised Standard 23. </a:t>
          </a:r>
        </a:p>
        <a:p>
          <a:pPr marL="114300" lvl="1" indent="-114300" algn="l" defTabSz="622300">
            <a:lnSpc>
              <a:spcPct val="90000"/>
            </a:lnSpc>
            <a:spcBef>
              <a:spcPct val="0"/>
            </a:spcBef>
            <a:spcAft>
              <a:spcPct val="15000"/>
            </a:spcAft>
            <a:buChar char="•"/>
          </a:pPr>
          <a:r>
            <a:rPr lang="en-AU" sz="1400" kern="1200" dirty="0"/>
            <a:t>Where practical, consider the use of dyes in high pressure fluid systems that can assist in identifying fluid injection injuries.</a:t>
          </a:r>
        </a:p>
        <a:p>
          <a:pPr marL="114300" lvl="1" indent="-114300" algn="l" defTabSz="622300">
            <a:lnSpc>
              <a:spcPct val="90000"/>
            </a:lnSpc>
            <a:spcBef>
              <a:spcPct val="0"/>
            </a:spcBef>
            <a:spcAft>
              <a:spcPct val="15000"/>
            </a:spcAft>
            <a:buChar char="•"/>
          </a:pPr>
          <a:r>
            <a:rPr lang="en-AU" sz="1400" kern="1200" dirty="0"/>
            <a:t>Ensure the mines SHMS provides for effective emergency management procedures for assessing and treating suspected fluid injection injuries.</a:t>
          </a:r>
        </a:p>
        <a:p>
          <a:pPr marL="114300" lvl="1" indent="-114300" algn="l" defTabSz="622300">
            <a:lnSpc>
              <a:spcPct val="90000"/>
            </a:lnSpc>
            <a:spcBef>
              <a:spcPct val="0"/>
            </a:spcBef>
            <a:spcAft>
              <a:spcPct val="15000"/>
            </a:spcAft>
            <a:buChar char="•"/>
          </a:pPr>
          <a:r>
            <a:rPr lang="en-AU" sz="1400" kern="1200" dirty="0"/>
            <a:t>Ensure appropriate change management undertaken when fitting aftermarket kit to OEM equipment and specifically the impacts to high pressure fluid systems.</a:t>
          </a:r>
        </a:p>
        <a:p>
          <a:pPr marL="114300" lvl="1" indent="-114300" algn="l" defTabSz="622300">
            <a:lnSpc>
              <a:spcPct val="90000"/>
            </a:lnSpc>
            <a:spcBef>
              <a:spcPct val="0"/>
            </a:spcBef>
            <a:spcAft>
              <a:spcPct val="15000"/>
            </a:spcAft>
            <a:buChar char="•"/>
          </a:pPr>
          <a:endParaRPr lang="en-AU" sz="1400" kern="1200" dirty="0"/>
        </a:p>
      </dsp:txBody>
      <dsp:txXfrm>
        <a:off x="141979" y="296095"/>
        <a:ext cx="3077477" cy="3608391"/>
      </dsp:txXfrm>
    </dsp:sp>
    <dsp:sp modelId="{DFC1BCCB-4436-4820-B68B-9BEF2EC8538C}">
      <dsp:nvSpPr>
        <dsp:cNvPr id="0" name=""/>
        <dsp:cNvSpPr/>
      </dsp:nvSpPr>
      <dsp:spPr>
        <a:xfrm>
          <a:off x="76043" y="3800018"/>
          <a:ext cx="3228785" cy="103639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Site Senior Executive</a:t>
          </a:r>
        </a:p>
      </dsp:txBody>
      <dsp:txXfrm>
        <a:off x="76043" y="3800018"/>
        <a:ext cx="2273792" cy="1036394"/>
      </dsp:txXfrm>
    </dsp:sp>
    <dsp:sp modelId="{B920F3C8-EB6E-42BA-9256-091266C38A4F}">
      <dsp:nvSpPr>
        <dsp:cNvPr id="0" name=""/>
        <dsp:cNvSpPr/>
      </dsp:nvSpPr>
      <dsp:spPr>
        <a:xfrm>
          <a:off x="2401129" y="3706338"/>
          <a:ext cx="1130074" cy="113007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97AE8-E093-4853-8A76-E5C8DEC769EE}">
      <dsp:nvSpPr>
        <dsp:cNvPr id="0" name=""/>
        <dsp:cNvSpPr/>
      </dsp:nvSpPr>
      <dsp:spPr>
        <a:xfrm>
          <a:off x="3742665" y="157270"/>
          <a:ext cx="3228785" cy="345642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t>Understand the risks associated with fluid injection injury and follow site protocols with respect to prompt medical assessment.</a:t>
          </a:r>
        </a:p>
        <a:p>
          <a:pPr marL="114300" lvl="1" indent="-114300" algn="l" defTabSz="622300">
            <a:lnSpc>
              <a:spcPct val="90000"/>
            </a:lnSpc>
            <a:spcBef>
              <a:spcPct val="0"/>
            </a:spcBef>
            <a:spcAft>
              <a:spcPct val="15000"/>
            </a:spcAft>
            <a:buChar char="•"/>
          </a:pPr>
          <a:r>
            <a:rPr lang="en-AU" sz="1400" kern="1200" dirty="0"/>
            <a:t>Communicate the hazards to CMW.</a:t>
          </a:r>
        </a:p>
        <a:p>
          <a:pPr marL="114300" lvl="1" indent="-114300" algn="l" defTabSz="622300">
            <a:lnSpc>
              <a:spcPct val="90000"/>
            </a:lnSpc>
            <a:spcBef>
              <a:spcPct val="0"/>
            </a:spcBef>
            <a:spcAft>
              <a:spcPct val="15000"/>
            </a:spcAft>
            <a:buChar char="•"/>
          </a:pPr>
          <a:r>
            <a:rPr lang="en-AU" sz="1400" kern="1200" dirty="0"/>
            <a:t>Review personal risk assessments and JSAs to check that risks associated with high pressure fluid systems are being identified and appropriately controlled.</a:t>
          </a:r>
        </a:p>
        <a:p>
          <a:pPr marL="114300" lvl="1" indent="-114300" algn="l" defTabSz="577850">
            <a:lnSpc>
              <a:spcPct val="90000"/>
            </a:lnSpc>
            <a:spcBef>
              <a:spcPct val="0"/>
            </a:spcBef>
            <a:spcAft>
              <a:spcPct val="15000"/>
            </a:spcAft>
            <a:buChar char="•"/>
          </a:pPr>
          <a:endParaRPr lang="en-AU" sz="1300" kern="1200" dirty="0"/>
        </a:p>
        <a:p>
          <a:pPr marL="114300" lvl="1" indent="-114300" algn="l" defTabSz="577850">
            <a:lnSpc>
              <a:spcPct val="90000"/>
            </a:lnSpc>
            <a:spcBef>
              <a:spcPct val="0"/>
            </a:spcBef>
            <a:spcAft>
              <a:spcPct val="15000"/>
            </a:spcAft>
            <a:buChar char="•"/>
          </a:pPr>
          <a:endParaRPr lang="en-AU" sz="1300" kern="1200" dirty="0"/>
        </a:p>
      </dsp:txBody>
      <dsp:txXfrm>
        <a:off x="3818319" y="232924"/>
        <a:ext cx="3077477" cy="3380770"/>
      </dsp:txXfrm>
    </dsp:sp>
    <dsp:sp modelId="{A6B193F9-5BB4-484C-85FB-DB09A80C9A56}">
      <dsp:nvSpPr>
        <dsp:cNvPr id="0" name=""/>
        <dsp:cNvSpPr/>
      </dsp:nvSpPr>
      <dsp:spPr>
        <a:xfrm>
          <a:off x="3759907" y="3644107"/>
          <a:ext cx="3228785" cy="103639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Supervisors</a:t>
          </a:r>
        </a:p>
      </dsp:txBody>
      <dsp:txXfrm>
        <a:off x="3759907" y="3644107"/>
        <a:ext cx="2273792" cy="1036394"/>
      </dsp:txXfrm>
    </dsp:sp>
    <dsp:sp modelId="{A4A56FE1-5795-4BF5-90D2-227415A07AB9}">
      <dsp:nvSpPr>
        <dsp:cNvPr id="0" name=""/>
        <dsp:cNvSpPr/>
      </dsp:nvSpPr>
      <dsp:spPr>
        <a:xfrm>
          <a:off x="5919154" y="3572601"/>
          <a:ext cx="1130074" cy="113007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7A298-EDB5-49A9-A458-168F96E65636}">
      <dsp:nvSpPr>
        <dsp:cNvPr id="0" name=""/>
        <dsp:cNvSpPr/>
      </dsp:nvSpPr>
      <dsp:spPr>
        <a:xfrm>
          <a:off x="7524958" y="211029"/>
          <a:ext cx="3289841" cy="344818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AU" sz="1400" kern="1200" dirty="0">
              <a:solidFill>
                <a:schemeClr val="tx1"/>
              </a:solidFill>
            </a:rPr>
            <a:t>Consider risks associated with high pressure fluid systems in personal risk management.</a:t>
          </a:r>
        </a:p>
        <a:p>
          <a:pPr marL="114300" lvl="1" indent="-114300" algn="l" defTabSz="622300">
            <a:lnSpc>
              <a:spcPct val="90000"/>
            </a:lnSpc>
            <a:spcBef>
              <a:spcPct val="0"/>
            </a:spcBef>
            <a:spcAft>
              <a:spcPct val="15000"/>
            </a:spcAft>
            <a:buChar char="•"/>
          </a:pPr>
          <a:r>
            <a:rPr lang="en-AU" sz="1400" kern="1200" dirty="0">
              <a:solidFill>
                <a:schemeClr val="tx1"/>
              </a:solidFill>
            </a:rPr>
            <a:t>Never assume there is no stored energy without positive confirmation.</a:t>
          </a:r>
        </a:p>
        <a:p>
          <a:pPr marL="114300" lvl="1" indent="-114300" algn="l" defTabSz="622300">
            <a:lnSpc>
              <a:spcPct val="90000"/>
            </a:lnSpc>
            <a:spcBef>
              <a:spcPct val="0"/>
            </a:spcBef>
            <a:spcAft>
              <a:spcPct val="15000"/>
            </a:spcAft>
            <a:buChar char="•"/>
          </a:pPr>
          <a:r>
            <a:rPr lang="en-AU" sz="1400" kern="1200" dirty="0">
              <a:solidFill>
                <a:schemeClr val="tx1"/>
              </a:solidFill>
            </a:rPr>
            <a:t>Understand potential for serious harm from fluid injection injuries.</a:t>
          </a:r>
        </a:p>
        <a:p>
          <a:pPr marL="114300" lvl="1" indent="-114300" algn="l" defTabSz="622300">
            <a:lnSpc>
              <a:spcPct val="90000"/>
            </a:lnSpc>
            <a:spcBef>
              <a:spcPct val="0"/>
            </a:spcBef>
            <a:spcAft>
              <a:spcPct val="15000"/>
            </a:spcAft>
            <a:buChar char="•"/>
          </a:pPr>
          <a:r>
            <a:rPr lang="en-AU" sz="1400" kern="1200" dirty="0">
              <a:solidFill>
                <a:schemeClr val="tx1"/>
              </a:solidFill>
            </a:rPr>
            <a:t>Immediately report any potential fluid injuries to supervisor.</a:t>
          </a:r>
        </a:p>
        <a:p>
          <a:pPr marL="114300" lvl="1" indent="-114300" algn="l" defTabSz="622300">
            <a:lnSpc>
              <a:spcPct val="90000"/>
            </a:lnSpc>
            <a:spcBef>
              <a:spcPct val="0"/>
            </a:spcBef>
            <a:spcAft>
              <a:spcPct val="15000"/>
            </a:spcAft>
            <a:buChar char="•"/>
          </a:pPr>
          <a:endParaRPr lang="en-AU" sz="1400" kern="1200" dirty="0">
            <a:solidFill>
              <a:schemeClr val="tx1"/>
            </a:solidFill>
          </a:endParaRPr>
        </a:p>
      </dsp:txBody>
      <dsp:txXfrm>
        <a:off x="7602043" y="288114"/>
        <a:ext cx="3135671" cy="3371096"/>
      </dsp:txXfrm>
    </dsp:sp>
    <dsp:sp modelId="{01DE0CCE-AD28-4C57-B43E-7F4F6558A12A}">
      <dsp:nvSpPr>
        <dsp:cNvPr id="0" name=""/>
        <dsp:cNvSpPr/>
      </dsp:nvSpPr>
      <dsp:spPr>
        <a:xfrm>
          <a:off x="7531044" y="3598238"/>
          <a:ext cx="3311054" cy="103639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en-AU" sz="3500" kern="1200" dirty="0"/>
            <a:t>Coal Mine Workers</a:t>
          </a:r>
        </a:p>
      </dsp:txBody>
      <dsp:txXfrm>
        <a:off x="7531044" y="3598238"/>
        <a:ext cx="2331728" cy="1036394"/>
      </dsp:txXfrm>
    </dsp:sp>
    <dsp:sp modelId="{BFED6A1C-E76F-4B08-AA25-534D27473E83}">
      <dsp:nvSpPr>
        <dsp:cNvPr id="0" name=""/>
        <dsp:cNvSpPr/>
      </dsp:nvSpPr>
      <dsp:spPr>
        <a:xfrm>
          <a:off x="9839204" y="3593786"/>
          <a:ext cx="1130074" cy="113007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A44D1-4F6A-4D5A-A9DB-9D6BE2D238EC}">
      <dsp:nvSpPr>
        <dsp:cNvPr id="0" name=""/>
        <dsp:cNvSpPr/>
      </dsp:nvSpPr>
      <dsp:spPr>
        <a:xfrm>
          <a:off x="21361" y="0"/>
          <a:ext cx="3195048" cy="455197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Consider all available historical weather data when designing blast exclusion zones and fume management zones.</a:t>
          </a:r>
        </a:p>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Ensure that fume cloud modelling is based on the most recent and local weather forecasting data.</a:t>
          </a:r>
        </a:p>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Ensure ability to continue to monitor local conditions are available to blast controllers and guards.</a:t>
          </a:r>
        </a:p>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During design and planning of blasts, consider the impacts of pit design and structures such as highwalls and contours that may influence direction and  duration on blast fume clouds.</a:t>
          </a:r>
        </a:p>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Consider video recording of all blasts to capture data and assist in modelling.</a:t>
          </a:r>
        </a:p>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Consider adjacent operations that may be impacted by sudden changes in environmental conditions and ensure appropriate and effective communication is available.</a:t>
          </a:r>
        </a:p>
        <a:p>
          <a:pPr marL="114300" lvl="1" indent="-114300" algn="l" defTabSz="533400">
            <a:lnSpc>
              <a:spcPct val="90000"/>
            </a:lnSpc>
            <a:spcBef>
              <a:spcPct val="0"/>
            </a:spcBef>
            <a:spcAft>
              <a:spcPct val="15000"/>
            </a:spcAft>
            <a:buChar char="•"/>
          </a:pPr>
          <a:r>
            <a:rPr lang="en-AU" sz="1200" kern="1200" dirty="0">
              <a:solidFill>
                <a:prstClr val="black">
                  <a:hueOff val="0"/>
                  <a:satOff val="0"/>
                  <a:lumOff val="0"/>
                  <a:alphaOff val="0"/>
                </a:prstClr>
              </a:solidFill>
              <a:latin typeface="Calibri" panose="020F0502020204030204"/>
              <a:ea typeface="+mn-ea"/>
              <a:cs typeface="+mn-cs"/>
            </a:rPr>
            <a:t>Ensure the mine has a process for responding to suspected blast fume exposures.</a:t>
          </a:r>
        </a:p>
        <a:p>
          <a:pPr marL="114300" lvl="1" indent="-114300" algn="l" defTabSz="533400">
            <a:lnSpc>
              <a:spcPct val="90000"/>
            </a:lnSpc>
            <a:spcBef>
              <a:spcPct val="0"/>
            </a:spcBef>
            <a:spcAft>
              <a:spcPct val="15000"/>
            </a:spcAft>
            <a:buChar char="•"/>
          </a:pPr>
          <a:endParaRPr lang="en-AU" sz="1400" kern="1200" dirty="0">
            <a:solidFill>
              <a:prstClr val="black">
                <a:hueOff val="0"/>
                <a:satOff val="0"/>
                <a:lumOff val="0"/>
                <a:alphaOff val="0"/>
              </a:prstClr>
            </a:solidFill>
            <a:latin typeface="Calibri" panose="020F0502020204030204"/>
            <a:ea typeface="+mn-ea"/>
            <a:cs typeface="+mn-cs"/>
          </a:endParaRPr>
        </a:p>
        <a:p>
          <a:pPr marL="114300" lvl="1" indent="-114300" algn="l" defTabSz="533400">
            <a:lnSpc>
              <a:spcPct val="90000"/>
            </a:lnSpc>
            <a:spcBef>
              <a:spcPct val="0"/>
            </a:spcBef>
            <a:spcAft>
              <a:spcPct val="15000"/>
            </a:spcAft>
            <a:buNone/>
          </a:pPr>
          <a:endParaRPr lang="en-AU" sz="1400" kern="1200" dirty="0">
            <a:solidFill>
              <a:prstClr val="black">
                <a:hueOff val="0"/>
                <a:satOff val="0"/>
                <a:lumOff val="0"/>
                <a:alphaOff val="0"/>
              </a:prstClr>
            </a:solidFill>
            <a:latin typeface="Calibri" panose="020F0502020204030204"/>
            <a:ea typeface="+mn-ea"/>
            <a:cs typeface="+mn-cs"/>
          </a:endParaRPr>
        </a:p>
        <a:p>
          <a:pPr marL="114300" lvl="1" indent="0" algn="l" defTabSz="622300">
            <a:lnSpc>
              <a:spcPct val="90000"/>
            </a:lnSpc>
            <a:spcBef>
              <a:spcPct val="0"/>
            </a:spcBef>
            <a:spcAft>
              <a:spcPct val="15000"/>
            </a:spcAft>
            <a:buChar char="•"/>
          </a:pPr>
          <a:endParaRPr lang="en-AU" sz="1400" kern="1200" dirty="0"/>
        </a:p>
      </dsp:txBody>
      <dsp:txXfrm>
        <a:off x="96225" y="74864"/>
        <a:ext cx="3045320" cy="4477110"/>
      </dsp:txXfrm>
    </dsp:sp>
    <dsp:sp modelId="{DFC1BCCB-4436-4820-B68B-9BEF2EC8538C}">
      <dsp:nvSpPr>
        <dsp:cNvPr id="0" name=""/>
        <dsp:cNvSpPr/>
      </dsp:nvSpPr>
      <dsp:spPr>
        <a:xfrm>
          <a:off x="2985" y="3795197"/>
          <a:ext cx="3231800" cy="1041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AU" sz="2400" kern="1200" dirty="0"/>
            <a:t>SSEs and Drill and Blast Superintendents</a:t>
          </a:r>
        </a:p>
      </dsp:txBody>
      <dsp:txXfrm>
        <a:off x="2985" y="3795197"/>
        <a:ext cx="2275916" cy="1041215"/>
      </dsp:txXfrm>
    </dsp:sp>
    <dsp:sp modelId="{B920F3C8-EB6E-42BA-9256-091266C38A4F}">
      <dsp:nvSpPr>
        <dsp:cNvPr id="0" name=""/>
        <dsp:cNvSpPr/>
      </dsp:nvSpPr>
      <dsp:spPr>
        <a:xfrm>
          <a:off x="2428267" y="3701081"/>
          <a:ext cx="1135331" cy="113533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97AE8-E093-4853-8A76-E5C8DEC769EE}">
      <dsp:nvSpPr>
        <dsp:cNvPr id="0" name=""/>
        <dsp:cNvSpPr/>
      </dsp:nvSpPr>
      <dsp:spPr>
        <a:xfrm>
          <a:off x="3824133" y="8974"/>
          <a:ext cx="3243803" cy="419302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AU" sz="1200" kern="1200" dirty="0"/>
            <a:t>Prior to initiating a blast understand factors that may increase the potential for fume such as recent rain, ground water or lack of confinement. </a:t>
          </a:r>
        </a:p>
        <a:p>
          <a:pPr marL="114300" lvl="1" indent="-114300" algn="l" defTabSz="533400">
            <a:lnSpc>
              <a:spcPct val="90000"/>
            </a:lnSpc>
            <a:spcBef>
              <a:spcPct val="0"/>
            </a:spcBef>
            <a:spcAft>
              <a:spcPct val="15000"/>
            </a:spcAft>
            <a:buChar char="•"/>
          </a:pPr>
          <a:r>
            <a:rPr lang="en-AU" sz="1200" kern="1200" dirty="0"/>
            <a:t>Remain vigilant up to and during blasting and continue to monitor prevailing weather conditions to anticipate impacts of sudden / late changes.</a:t>
          </a:r>
        </a:p>
        <a:p>
          <a:pPr marL="114300" lvl="1" indent="-114300" algn="l" defTabSz="533400">
            <a:lnSpc>
              <a:spcPct val="90000"/>
            </a:lnSpc>
            <a:spcBef>
              <a:spcPct val="0"/>
            </a:spcBef>
            <a:spcAft>
              <a:spcPct val="15000"/>
            </a:spcAft>
            <a:buChar char="•"/>
          </a:pPr>
          <a:r>
            <a:rPr lang="en-AU" sz="1200" kern="1200" dirty="0"/>
            <a:t>Understand operational activities adjacent to or contiguous with fume management zones and identify places of safety that may be used if conditions change.</a:t>
          </a:r>
        </a:p>
        <a:p>
          <a:pPr marL="114300" lvl="1" indent="-114300" algn="l" defTabSz="533400">
            <a:lnSpc>
              <a:spcPct val="90000"/>
            </a:lnSpc>
            <a:spcBef>
              <a:spcPct val="0"/>
            </a:spcBef>
            <a:spcAft>
              <a:spcPct val="15000"/>
            </a:spcAft>
            <a:buChar char="•"/>
          </a:pPr>
          <a:r>
            <a:rPr lang="en-AU" sz="1200" kern="1200" dirty="0"/>
            <a:t>Understand the impacts of structures such as highwalls or pit design that may influence the direction and distance of travel of blast fume clouds.</a:t>
          </a:r>
        </a:p>
        <a:p>
          <a:pPr marL="114300" lvl="1" indent="-114300" algn="l" defTabSz="533400">
            <a:lnSpc>
              <a:spcPct val="90000"/>
            </a:lnSpc>
            <a:spcBef>
              <a:spcPct val="0"/>
            </a:spcBef>
            <a:spcAft>
              <a:spcPct val="15000"/>
            </a:spcAft>
            <a:buChar char="•"/>
          </a:pPr>
          <a:endParaRPr lang="en-AU" sz="1200" kern="1200" dirty="0"/>
        </a:p>
        <a:p>
          <a:pPr marL="114300" lvl="1" indent="-114300" algn="l" defTabSz="533400">
            <a:lnSpc>
              <a:spcPct val="90000"/>
            </a:lnSpc>
            <a:spcBef>
              <a:spcPct val="0"/>
            </a:spcBef>
            <a:spcAft>
              <a:spcPct val="15000"/>
            </a:spcAft>
            <a:buChar char="•"/>
          </a:pPr>
          <a:endParaRPr lang="en-AU" sz="1200" kern="1200" dirty="0"/>
        </a:p>
        <a:p>
          <a:pPr marL="114300" lvl="1" indent="-114300" algn="l" defTabSz="533400">
            <a:lnSpc>
              <a:spcPct val="90000"/>
            </a:lnSpc>
            <a:spcBef>
              <a:spcPct val="0"/>
            </a:spcBef>
            <a:spcAft>
              <a:spcPct val="15000"/>
            </a:spcAft>
            <a:buChar char="•"/>
          </a:pPr>
          <a:endParaRPr lang="en-AU" sz="1200" kern="1200" dirty="0"/>
        </a:p>
        <a:p>
          <a:pPr marL="114300" lvl="1" indent="-114300" algn="l" defTabSz="533400">
            <a:lnSpc>
              <a:spcPct val="90000"/>
            </a:lnSpc>
            <a:spcBef>
              <a:spcPct val="0"/>
            </a:spcBef>
            <a:spcAft>
              <a:spcPct val="15000"/>
            </a:spcAft>
            <a:buChar char="•"/>
          </a:pPr>
          <a:endParaRPr lang="en-AU" sz="1200" kern="1200" dirty="0"/>
        </a:p>
        <a:p>
          <a:pPr marL="114300" lvl="1" indent="-114300" algn="l" defTabSz="577850">
            <a:lnSpc>
              <a:spcPct val="90000"/>
            </a:lnSpc>
            <a:spcBef>
              <a:spcPct val="0"/>
            </a:spcBef>
            <a:spcAft>
              <a:spcPct val="15000"/>
            </a:spcAft>
            <a:buChar char="•"/>
          </a:pPr>
          <a:endParaRPr lang="en-AU" sz="1300" kern="1200" dirty="0"/>
        </a:p>
      </dsp:txBody>
      <dsp:txXfrm>
        <a:off x="3900139" y="84980"/>
        <a:ext cx="3091791" cy="4117015"/>
      </dsp:txXfrm>
    </dsp:sp>
    <dsp:sp modelId="{A6B193F9-5BB4-484C-85FB-DB09A80C9A56}">
      <dsp:nvSpPr>
        <dsp:cNvPr id="0" name=""/>
        <dsp:cNvSpPr/>
      </dsp:nvSpPr>
      <dsp:spPr>
        <a:xfrm>
          <a:off x="3816964" y="3769054"/>
          <a:ext cx="3243803" cy="105896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AU" sz="2400" kern="1200" dirty="0"/>
            <a:t>Blast controllers</a:t>
          </a:r>
        </a:p>
      </dsp:txBody>
      <dsp:txXfrm>
        <a:off x="3816964" y="3769054"/>
        <a:ext cx="2284368" cy="1058967"/>
      </dsp:txXfrm>
    </dsp:sp>
    <dsp:sp modelId="{A4A56FE1-5795-4BF5-90D2-227415A07AB9}">
      <dsp:nvSpPr>
        <dsp:cNvPr id="0" name=""/>
        <dsp:cNvSpPr/>
      </dsp:nvSpPr>
      <dsp:spPr>
        <a:xfrm>
          <a:off x="6220999" y="3577322"/>
          <a:ext cx="1135331" cy="113533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C7A298-EDB5-49A9-A458-168F96E65636}">
      <dsp:nvSpPr>
        <dsp:cNvPr id="0" name=""/>
        <dsp:cNvSpPr/>
      </dsp:nvSpPr>
      <dsp:spPr>
        <a:xfrm>
          <a:off x="7625818" y="0"/>
          <a:ext cx="3243803" cy="414175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AU" sz="1200" kern="1200" dirty="0">
              <a:solidFill>
                <a:prstClr val="black">
                  <a:hueOff val="0"/>
                  <a:satOff val="0"/>
                  <a:lumOff val="0"/>
                  <a:alphaOff val="0"/>
                </a:prstClr>
              </a:solidFill>
              <a:latin typeface="Calibri" panose="020F0502020204030204"/>
              <a:ea typeface="+mn-ea"/>
              <a:cs typeface="+mn-cs"/>
            </a:rPr>
            <a:t>Observe blast boards and take note of when blasts are planned.</a:t>
          </a:r>
        </a:p>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AU" sz="1200" kern="1200" dirty="0">
              <a:solidFill>
                <a:prstClr val="black">
                  <a:hueOff val="0"/>
                  <a:satOff val="0"/>
                  <a:lumOff val="0"/>
                  <a:alphaOff val="0"/>
                </a:prstClr>
              </a:solidFill>
              <a:latin typeface="Calibri" panose="020F0502020204030204"/>
              <a:ea typeface="+mn-ea"/>
              <a:cs typeface="+mn-cs"/>
            </a:rPr>
            <a:t>Monitor appropriate channels and take immediate action when directed to evacuate or move by blast controllers or blast guards.</a:t>
          </a:r>
        </a:p>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AU" sz="1200" kern="1200" dirty="0">
              <a:solidFill>
                <a:prstClr val="black">
                  <a:hueOff val="0"/>
                  <a:satOff val="0"/>
                  <a:lumOff val="0"/>
                  <a:alphaOff val="0"/>
                </a:prstClr>
              </a:solidFill>
              <a:latin typeface="Calibri" panose="020F0502020204030204"/>
              <a:ea typeface="+mn-ea"/>
              <a:cs typeface="+mn-cs"/>
            </a:rPr>
            <a:t>Take refuge and/ or remain inside crib huts or vehicle cabins if changing conditions result in blast fume travelling in your direction.</a:t>
          </a:r>
        </a:p>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AU" sz="1200" kern="1200" dirty="0">
              <a:solidFill>
                <a:prstClr val="black">
                  <a:hueOff val="0"/>
                  <a:satOff val="0"/>
                  <a:lumOff val="0"/>
                  <a:alphaOff val="0"/>
                </a:prstClr>
              </a:solidFill>
              <a:latin typeface="Calibri" panose="020F0502020204030204"/>
              <a:ea typeface="+mn-ea"/>
              <a:cs typeface="+mn-cs"/>
            </a:rPr>
            <a:t>Understand the signs and symptoms of blast fume exposure (</a:t>
          </a:r>
          <a:r>
            <a:rPr lang="en-AU" sz="1200" kern="1200" dirty="0" err="1">
              <a:solidFill>
                <a:prstClr val="black">
                  <a:hueOff val="0"/>
                  <a:satOff val="0"/>
                  <a:lumOff val="0"/>
                  <a:alphaOff val="0"/>
                </a:prstClr>
              </a:solidFill>
              <a:latin typeface="Calibri" panose="020F0502020204030204"/>
              <a:ea typeface="+mn-ea"/>
              <a:cs typeface="+mn-cs"/>
            </a:rPr>
            <a:t>ie</a:t>
          </a:r>
          <a:r>
            <a:rPr lang="en-AU" sz="1200" kern="1200" dirty="0">
              <a:solidFill>
                <a:prstClr val="black">
                  <a:hueOff val="0"/>
                  <a:satOff val="0"/>
                  <a:lumOff val="0"/>
                  <a:alphaOff val="0"/>
                </a:prstClr>
              </a:solidFill>
              <a:latin typeface="Calibri" panose="020F0502020204030204"/>
              <a:ea typeface="+mn-ea"/>
              <a:cs typeface="+mn-cs"/>
            </a:rPr>
            <a:t>. Nitrogen dioxide exposure).</a:t>
          </a:r>
        </a:p>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AU" sz="1200" kern="1200" dirty="0">
              <a:solidFill>
                <a:prstClr val="black">
                  <a:hueOff val="0"/>
                  <a:satOff val="0"/>
                  <a:lumOff val="0"/>
                  <a:alphaOff val="0"/>
                </a:prstClr>
              </a:solidFill>
              <a:latin typeface="Calibri" panose="020F0502020204030204"/>
              <a:ea typeface="+mn-ea"/>
              <a:cs typeface="+mn-cs"/>
            </a:rPr>
            <a:t>Immediately notify your supervisor if exposure is suspected.</a:t>
          </a:r>
        </a:p>
        <a:p>
          <a:pPr marL="114300" marR="0" lvl="1" indent="-114300" algn="l" defTabSz="53340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AU" sz="1400" kern="1200" dirty="0">
            <a:solidFill>
              <a:prstClr val="black">
                <a:hueOff val="0"/>
                <a:satOff val="0"/>
                <a:lumOff val="0"/>
                <a:alphaOff val="0"/>
              </a:prstClr>
            </a:solidFill>
            <a:latin typeface="Calibri" panose="020F0502020204030204"/>
            <a:ea typeface="+mn-ea"/>
            <a:cs typeface="+mn-cs"/>
          </a:endParaRPr>
        </a:p>
      </dsp:txBody>
      <dsp:txXfrm>
        <a:off x="7701824" y="76006"/>
        <a:ext cx="3091791" cy="4065753"/>
      </dsp:txXfrm>
    </dsp:sp>
    <dsp:sp modelId="{01DE0CCE-AD28-4C57-B43E-7F4F6558A12A}">
      <dsp:nvSpPr>
        <dsp:cNvPr id="0" name=""/>
        <dsp:cNvSpPr/>
      </dsp:nvSpPr>
      <dsp:spPr>
        <a:xfrm>
          <a:off x="7616898" y="3795195"/>
          <a:ext cx="3243803" cy="10412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AU" sz="2400" kern="1200" dirty="0"/>
            <a:t>Coal Mine Workers</a:t>
          </a:r>
        </a:p>
      </dsp:txBody>
      <dsp:txXfrm>
        <a:off x="7616898" y="3795195"/>
        <a:ext cx="2284368" cy="1041215"/>
      </dsp:txXfrm>
    </dsp:sp>
    <dsp:sp modelId="{BFED6A1C-E76F-4B08-AA25-534D27473E83}">
      <dsp:nvSpPr>
        <dsp:cNvPr id="0" name=""/>
        <dsp:cNvSpPr/>
      </dsp:nvSpPr>
      <dsp:spPr>
        <a:xfrm>
          <a:off x="9976615" y="3602608"/>
          <a:ext cx="1135331" cy="1135331"/>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C95E7AB-A2AA-430A-8FBE-8B5AEE01D26F}" type="datetimeFigureOut">
              <a:rPr lang="en-AU" smtClean="0"/>
              <a:t>8/05/2023</a:t>
            </a:fld>
            <a:endParaRPr lang="en-AU"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B984318-9292-4F41-988D-2A3E40163AE8}" type="slidenum">
              <a:rPr lang="en-AU" smtClean="0"/>
              <a:t>‹#›</a:t>
            </a:fld>
            <a:endParaRPr lang="en-AU" dirty="0"/>
          </a:p>
        </p:txBody>
      </p:sp>
    </p:spTree>
    <p:extLst>
      <p:ext uri="{BB962C8B-B14F-4D97-AF65-F5344CB8AC3E}">
        <p14:creationId xmlns:p14="http://schemas.microsoft.com/office/powerpoint/2010/main" val="1598906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5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58126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03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11754" y="762855"/>
            <a:ext cx="9144000" cy="2387600"/>
          </a:xfrm>
        </p:spPr>
        <p:txBody>
          <a:bodyPr anchor="b"/>
          <a:lstStyle>
            <a:lvl1pPr algn="r">
              <a:defRPr sz="6000"/>
            </a:lvl1pPr>
          </a:lstStyle>
          <a:p>
            <a:r>
              <a:rPr lang="en-US"/>
              <a:t>Click to edit Master title style</a:t>
            </a:r>
            <a:endParaRPr lang="en-AU" dirty="0"/>
          </a:p>
        </p:txBody>
      </p:sp>
      <p:sp>
        <p:nvSpPr>
          <p:cNvPr id="3" name="Subtitle 2"/>
          <p:cNvSpPr>
            <a:spLocks noGrp="1"/>
          </p:cNvSpPr>
          <p:nvPr>
            <p:ph type="subTitle" idx="1"/>
          </p:nvPr>
        </p:nvSpPr>
        <p:spPr>
          <a:xfrm>
            <a:off x="2211754" y="3359761"/>
            <a:ext cx="9144000"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Tree>
    <p:extLst>
      <p:ext uri="{BB962C8B-B14F-4D97-AF65-F5344CB8AC3E}">
        <p14:creationId xmlns:p14="http://schemas.microsoft.com/office/powerpoint/2010/main" val="1208868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009357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570522" y="1419225"/>
            <a:ext cx="5447323"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111632" y="1419225"/>
            <a:ext cx="547858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7571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82483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09357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0522" y="1419225"/>
            <a:ext cx="544732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11632" y="1419225"/>
            <a:ext cx="547858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7571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61379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851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2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6506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70522" y="1419225"/>
            <a:ext cx="544732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11632" y="1419225"/>
            <a:ext cx="547858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11390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71262" y="1599955"/>
            <a:ext cx="8782538" cy="1325563"/>
          </a:xfrm>
          <a:prstGeom prst="rect">
            <a:avLst/>
          </a:prstGeom>
        </p:spPr>
        <p:txBody>
          <a:bodyPr vert="horz" lIns="91440" tIns="45720" rIns="91440" bIns="45720" rtlCol="0" anchor="ctr">
            <a:normAutofit/>
          </a:bodyPr>
          <a:lstStyle/>
          <a:p>
            <a:r>
              <a:rPr lang="en-US" dirty="0"/>
              <a:t>Presentation name</a:t>
            </a:r>
            <a:endParaRPr lang="en-AU" dirty="0"/>
          </a:p>
        </p:txBody>
      </p:sp>
      <p:sp>
        <p:nvSpPr>
          <p:cNvPr id="3" name="Text Placeholder 2"/>
          <p:cNvSpPr>
            <a:spLocks noGrp="1"/>
          </p:cNvSpPr>
          <p:nvPr>
            <p:ph type="body" idx="1"/>
          </p:nvPr>
        </p:nvSpPr>
        <p:spPr>
          <a:xfrm>
            <a:off x="2571261" y="3102707"/>
            <a:ext cx="8782538" cy="2214563"/>
          </a:xfrm>
          <a:prstGeom prst="rect">
            <a:avLst/>
          </a:prstGeom>
        </p:spPr>
        <p:txBody>
          <a:bodyPr vert="horz" lIns="91440" tIns="45720" rIns="91440" bIns="45720" rtlCol="0">
            <a:normAutofit/>
          </a:bodyPr>
          <a:lstStyle/>
          <a:p>
            <a:pPr lvl="0"/>
            <a:r>
              <a:rPr lang="en-US" dirty="0"/>
              <a:t>Presenter’s name/s</a:t>
            </a:r>
            <a:endParaRPr lang="en-AU" dirty="0"/>
          </a:p>
        </p:txBody>
      </p:sp>
      <p:sp>
        <p:nvSpPr>
          <p:cNvPr id="4" name="TextBox 3"/>
          <p:cNvSpPr txBox="1"/>
          <p:nvPr userDrawn="1"/>
        </p:nvSpPr>
        <p:spPr>
          <a:xfrm>
            <a:off x="472966" y="5912068"/>
            <a:ext cx="3129455" cy="523220"/>
          </a:xfrm>
          <a:prstGeom prst="rect">
            <a:avLst/>
          </a:prstGeom>
          <a:noFill/>
        </p:spPr>
        <p:txBody>
          <a:bodyPr wrap="square" rtlCol="0">
            <a:spAutoFit/>
          </a:bodyPr>
          <a:lstStyle/>
          <a:p>
            <a:r>
              <a:rPr lang="en-AU" sz="2800" b="0" dirty="0">
                <a:solidFill>
                  <a:srgbClr val="61737D"/>
                </a:solidFill>
              </a:rPr>
              <a:t>Coal Inspectorate</a:t>
            </a:r>
          </a:p>
        </p:txBody>
      </p:sp>
    </p:spTree>
    <p:extLst>
      <p:ext uri="{BB962C8B-B14F-4D97-AF65-F5344CB8AC3E}">
        <p14:creationId xmlns:p14="http://schemas.microsoft.com/office/powerpoint/2010/main" val="1028497813"/>
      </p:ext>
    </p:extLst>
  </p:cSld>
  <p:clrMap bg1="lt1" tx1="dk1" bg2="lt2" tx2="dk2" accent1="accent1" accent2="accent2" accent3="accent3" accent4="accent4" accent5="accent5" accent6="accent6" hlink="hlink" folHlink="folHlink"/>
  <p:sldLayoutIdLst>
    <p:sldLayoutId id="2147483687" r:id="rId1"/>
    <p:sldLayoutId id="2147483690" r:id="rId2"/>
  </p:sldLayoutIdLst>
  <p:txStyles>
    <p:titleStyle>
      <a:lvl1pPr algn="r" defTabSz="914400" rtl="0" eaLnBrk="1" latinLnBrk="0" hangingPunct="1">
        <a:lnSpc>
          <a:spcPct val="90000"/>
        </a:lnSpc>
        <a:spcBef>
          <a:spcPct val="0"/>
        </a:spcBef>
        <a:buNone/>
        <a:defRPr sz="4400" b="1" kern="1200" baseline="0">
          <a:solidFill>
            <a:schemeClr val="bg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523" y="365126"/>
            <a:ext cx="11019692" cy="84626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570523" y="1367692"/>
            <a:ext cx="11019692" cy="440787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355603111"/>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6"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46895" y="6551177"/>
            <a:ext cx="12116504" cy="183177"/>
          </a:xfrm>
          <a:prstGeom prst="rect">
            <a:avLst/>
          </a:prstGeom>
        </p:spPr>
      </p:pic>
    </p:spTree>
    <p:extLst>
      <p:ext uri="{BB962C8B-B14F-4D97-AF65-F5344CB8AC3E}">
        <p14:creationId xmlns:p14="http://schemas.microsoft.com/office/powerpoint/2010/main" val="3278269325"/>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2D74AB0-420B-40B5-82A2-C3D9CA6FA1AF}"/>
              </a:ext>
            </a:extLst>
          </p:cNvPr>
          <p:cNvSpPr>
            <a:spLocks noGrp="1" noChangeArrowheads="1"/>
          </p:cNvSpPr>
          <p:nvPr>
            <p:ph type="title"/>
          </p:nvPr>
        </p:nvSpPr>
        <p:spPr bwMode="auto">
          <a:xfrm>
            <a:off x="569913" y="365125"/>
            <a:ext cx="110204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4C483E3B-D071-4DCA-8BDC-E891D7FA7C9D}"/>
              </a:ext>
            </a:extLst>
          </p:cNvPr>
          <p:cNvSpPr>
            <a:spLocks noGrp="1" noChangeArrowheads="1"/>
          </p:cNvSpPr>
          <p:nvPr>
            <p:ph type="body" idx="1"/>
          </p:nvPr>
        </p:nvSpPr>
        <p:spPr bwMode="auto">
          <a:xfrm>
            <a:off x="569913" y="1368425"/>
            <a:ext cx="11020425"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Tree>
    <p:extLst>
      <p:ext uri="{BB962C8B-B14F-4D97-AF65-F5344CB8AC3E}">
        <p14:creationId xmlns:p14="http://schemas.microsoft.com/office/powerpoint/2010/main" val="360228359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0523" y="365126"/>
            <a:ext cx="11019692" cy="84626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570523" y="1367692"/>
            <a:ext cx="11019692" cy="440787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355603111"/>
      </p:ext>
    </p:extLst>
  </p:cSld>
  <p:clrMap bg1="lt1" tx1="dk1" bg2="lt2" tx2="dk2" accent1="accent1" accent2="accent2" accent3="accent3" accent4="accent4" accent5="accent5" accent6="accent6" hlink="hlink" folHlink="folHlink"/>
  <p:sldLayoutIdLst>
    <p:sldLayoutId id="2147483699" r:id="rId1"/>
    <p:sldLayoutId id="2147483698" r:id="rId2"/>
  </p:sldLayoutIdLst>
  <p:txStyles>
    <p:titleStyle>
      <a:lvl1pPr algn="l" defTabSz="914400" rtl="0" eaLnBrk="1" latinLnBrk="0" hangingPunct="1">
        <a:lnSpc>
          <a:spcPct val="12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www.rshq.qld.gov.au/safety-notices/mines/high-speed-bearing-fires-on-underground-loaders" TargetMode="External"/><Relationship Id="rId13" Type="http://schemas.openxmlformats.org/officeDocument/2006/relationships/hyperlink" Target="https://www.business.qld.gov.au/industries/mining-energy-water/resources/safety-health/mining/legislation-standards/recognised-standards" TargetMode="External"/><Relationship Id="rId18" Type="http://schemas.openxmlformats.org/officeDocument/2006/relationships/hyperlink" Target="https://www.boepcs.qld.gov.au/" TargetMode="External"/><Relationship Id="rId3" Type="http://schemas.openxmlformats.org/officeDocument/2006/relationships/hyperlink" Target="https://comms.rshq.qld.gov.au/v/91741/2228893/email.html?k=yzOXmOKMUm2XGQqG30ajAVSKNX7AmeuzVrT8-NpDRiY" TargetMode="External"/><Relationship Id="rId7" Type="http://schemas.openxmlformats.org/officeDocument/2006/relationships/hyperlink" Target="mailto:QldMinesInspectorate@rshq.qld.gov.au" TargetMode="External"/><Relationship Id="rId12" Type="http://schemas.openxmlformats.org/officeDocument/2006/relationships/hyperlink" Target="https://www.legislation.qld.gov.au/view/html/inforce/current/act-1999-039" TargetMode="External"/><Relationship Id="rId17" Type="http://schemas.openxmlformats.org/officeDocument/2006/relationships/hyperlink" Target="https://www.business.qld.gov.au/industries/mining-energy-water/resources/safety-health/mining/legislation-standards/board-examiners" TargetMode="External"/><Relationship Id="rId2" Type="http://schemas.openxmlformats.org/officeDocument/2006/relationships/hyperlink" Target="https://comms.rshq.qld.gov.au/v/91741/2300121/email.html?k=zmky4E8J-UshurkJmR4Ik3SETCzxEsKUu1xQctPlJhI" TargetMode="External"/><Relationship Id="rId16" Type="http://schemas.openxmlformats.org/officeDocument/2006/relationships/hyperlink" Target="https://www.rshq.qld.gov.au/safety-notices/mines/fall-of-equipment-and-persons-into-a-stope-void" TargetMode="External"/><Relationship Id="rId1" Type="http://schemas.openxmlformats.org/officeDocument/2006/relationships/slideLayout" Target="../slideLayouts/slideLayout3.xml"/><Relationship Id="rId6" Type="http://schemas.openxmlformats.org/officeDocument/2006/relationships/hyperlink" Target="https://comms.rshq.qld.gov.au/v/91741/2128034/email.html?k=V9RMPxiTiH_S-NSaOTSmKRlCAmhf0xPMIb4Wd2zxjGM" TargetMode="External"/><Relationship Id="rId11" Type="http://schemas.openxmlformats.org/officeDocument/2006/relationships/hyperlink" Target="https://www.business.qld.gov.au/industries/mining-energy-water/resources/safety-health/mining/accidents-incidents-reports/serious-accidents" TargetMode="External"/><Relationship Id="rId5" Type="http://schemas.openxmlformats.org/officeDocument/2006/relationships/hyperlink" Target="https://comms.rshq.qld.gov.au/v/91741/2235537/email.html?k=xQtoHSKFtk1hL5rdRFr5R18i13uwolhRFYZhiF7HIyU" TargetMode="External"/><Relationship Id="rId15" Type="http://schemas.openxmlformats.org/officeDocument/2006/relationships/hyperlink" Target="https://www.rshq.qld.gov.au/safety-notices/mines/review-the-silica-exposure-risk-and-associated-controls-when-encountering-stone" TargetMode="External"/><Relationship Id="rId10" Type="http://schemas.openxmlformats.org/officeDocument/2006/relationships/hyperlink" Target="https://www.rshq.qld.gov.au/safety-notices/mines/bulldozer-rollover-events" TargetMode="External"/><Relationship Id="rId19" Type="http://schemas.openxmlformats.org/officeDocument/2006/relationships/hyperlink" Target="https://www.rshq.qld.gov.au/safety-notices/mines/rare-earth-magnets" TargetMode="External"/><Relationship Id="rId4" Type="http://schemas.openxmlformats.org/officeDocument/2006/relationships/hyperlink" Target="https://comms.rshq.qld.gov.au/v/91741/2118415/email.html?k=5EJcTVv5rJ4snryh9tVffAjMpk2Z_oDOP_niXhCK6mg" TargetMode="External"/><Relationship Id="rId9" Type="http://schemas.openxmlformats.org/officeDocument/2006/relationships/hyperlink" Target="https://www.rshq.qld.gov.au/safety-notices/mines/dozers-entrapped-in-stockpile-voids-above-feed-valves" TargetMode="External"/><Relationship Id="rId14" Type="http://schemas.openxmlformats.org/officeDocument/2006/relationships/hyperlink" Target="https://www.rshq.qld.gov.au/safety-notic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AC84-7A8A-47E2-9038-D32DA32324E5}"/>
              </a:ext>
            </a:extLst>
          </p:cNvPr>
          <p:cNvSpPr>
            <a:spLocks noGrp="1"/>
          </p:cNvSpPr>
          <p:nvPr>
            <p:ph type="ctrTitle"/>
          </p:nvPr>
        </p:nvSpPr>
        <p:spPr>
          <a:xfrm>
            <a:off x="160337" y="567637"/>
            <a:ext cx="11871325" cy="1260475"/>
          </a:xfrm>
        </p:spPr>
        <p:txBody>
          <a:bodyPr rtlCol="0">
            <a:normAutofit fontScale="90000"/>
          </a:bodyPr>
          <a:lstStyle/>
          <a:p>
            <a:pPr fontAlgn="auto">
              <a:spcAft>
                <a:spcPts val="0"/>
              </a:spcAft>
              <a:defRPr/>
            </a:pPr>
            <a:r>
              <a:rPr lang="en-AU" altLang="en-US" sz="5600" dirty="0">
                <a:solidFill>
                  <a:prstClr val="white"/>
                </a:solidFill>
                <a:latin typeface="Arial"/>
              </a:rPr>
              <a:t>Incident periodical</a:t>
            </a:r>
            <a:br>
              <a:rPr lang="en-AU" altLang="en-US" sz="5600" dirty="0">
                <a:solidFill>
                  <a:prstClr val="white"/>
                </a:solidFill>
                <a:latin typeface="Arial"/>
              </a:rPr>
            </a:br>
            <a:endParaRPr lang="en-AU" sz="3200" dirty="0">
              <a:solidFill>
                <a:schemeClr val="bg1"/>
              </a:solidFill>
            </a:endParaRPr>
          </a:p>
        </p:txBody>
      </p:sp>
      <p:sp>
        <p:nvSpPr>
          <p:cNvPr id="4099" name="Subtitle 2">
            <a:extLst>
              <a:ext uri="{FF2B5EF4-FFF2-40B4-BE49-F238E27FC236}">
                <a16:creationId xmlns:a16="http://schemas.microsoft.com/office/drawing/2014/main" id="{CCF7153C-E486-4527-8632-17C21533BBC3}"/>
              </a:ext>
            </a:extLst>
          </p:cNvPr>
          <p:cNvSpPr>
            <a:spLocks noGrp="1" noChangeArrowheads="1"/>
          </p:cNvSpPr>
          <p:nvPr>
            <p:ph type="subTitle" idx="1"/>
          </p:nvPr>
        </p:nvSpPr>
        <p:spPr>
          <a:xfrm>
            <a:off x="2911475" y="1903413"/>
            <a:ext cx="9120187" cy="3030896"/>
          </a:xfrm>
        </p:spPr>
        <p:txBody>
          <a:bodyPr/>
          <a:lstStyle/>
          <a:p>
            <a:pPr>
              <a:lnSpc>
                <a:spcPct val="100000"/>
              </a:lnSpc>
              <a:spcBef>
                <a:spcPct val="0"/>
              </a:spcBef>
            </a:pPr>
            <a:r>
              <a:rPr lang="en-AU" altLang="en-US" dirty="0">
                <a:solidFill>
                  <a:srgbClr val="FFFFFF"/>
                </a:solidFill>
                <a:latin typeface="Arial" panose="020B0604020202020204" pitchFamily="34" charset="0"/>
              </a:rPr>
              <a:t>Recent High Potential Incidents </a:t>
            </a:r>
          </a:p>
          <a:p>
            <a:pPr>
              <a:lnSpc>
                <a:spcPct val="100000"/>
              </a:lnSpc>
              <a:spcBef>
                <a:spcPct val="0"/>
              </a:spcBef>
            </a:pPr>
            <a:r>
              <a:rPr lang="en-AU" altLang="en-US" dirty="0">
                <a:solidFill>
                  <a:srgbClr val="FFFFFF"/>
                </a:solidFill>
                <a:latin typeface="Arial" panose="020B0604020202020204" pitchFamily="34" charset="0"/>
              </a:rPr>
              <a:t>Learnings and Recommendations</a:t>
            </a:r>
          </a:p>
          <a:p>
            <a:pPr>
              <a:lnSpc>
                <a:spcPct val="100000"/>
              </a:lnSpc>
              <a:spcBef>
                <a:spcPct val="0"/>
              </a:spcBef>
            </a:pPr>
            <a:r>
              <a:rPr lang="en-AU" altLang="en-US" dirty="0">
                <a:solidFill>
                  <a:srgbClr val="FFFFFF"/>
                </a:solidFill>
                <a:latin typeface="Arial" panose="020B0604020202020204" pitchFamily="34" charset="0"/>
              </a:rPr>
              <a:t>Communications</a:t>
            </a:r>
          </a:p>
          <a:p>
            <a:pPr>
              <a:lnSpc>
                <a:spcPct val="100000"/>
              </a:lnSpc>
              <a:spcBef>
                <a:spcPct val="0"/>
              </a:spcBef>
            </a:pPr>
            <a:endParaRPr lang="en-AU" altLang="en-US" sz="1800" dirty="0">
              <a:solidFill>
                <a:srgbClr val="FFFFFF"/>
              </a:solidFill>
              <a:latin typeface="Arial" panose="020B0604020202020204" pitchFamily="34" charset="0"/>
            </a:endParaRPr>
          </a:p>
          <a:p>
            <a:pPr>
              <a:lnSpc>
                <a:spcPct val="100000"/>
              </a:lnSpc>
              <a:spcBef>
                <a:spcPct val="0"/>
              </a:spcBef>
            </a:pPr>
            <a:endParaRPr lang="en-AU" altLang="en-US" sz="1800" dirty="0">
              <a:solidFill>
                <a:srgbClr val="FFFFFF"/>
              </a:solidFill>
              <a:latin typeface="Arial" panose="020B0604020202020204" pitchFamily="34" charset="0"/>
            </a:endParaRPr>
          </a:p>
          <a:p>
            <a:pPr>
              <a:lnSpc>
                <a:spcPct val="100000"/>
              </a:lnSpc>
              <a:spcBef>
                <a:spcPct val="0"/>
              </a:spcBef>
            </a:pPr>
            <a:endParaRPr lang="en-AU" altLang="en-US" sz="1800" dirty="0">
              <a:solidFill>
                <a:srgbClr val="FFFFFF"/>
              </a:solidFill>
              <a:latin typeface="Arial" panose="020B0604020202020204" pitchFamily="34" charset="0"/>
            </a:endParaRPr>
          </a:p>
          <a:p>
            <a:pPr>
              <a:lnSpc>
                <a:spcPct val="100000"/>
              </a:lnSpc>
              <a:spcBef>
                <a:spcPct val="0"/>
              </a:spcBef>
            </a:pPr>
            <a:r>
              <a:rPr lang="en-AU" altLang="en-US" sz="2800" dirty="0">
                <a:solidFill>
                  <a:srgbClr val="FFFFFF"/>
                </a:solidFill>
                <a:latin typeface="Arial" panose="020B0604020202020204" pitchFamily="34" charset="0"/>
              </a:rPr>
              <a:t>April 2023</a:t>
            </a:r>
          </a:p>
          <a:p>
            <a:pPr>
              <a:lnSpc>
                <a:spcPct val="100000"/>
              </a:lnSpc>
              <a:spcBef>
                <a:spcPct val="0"/>
              </a:spcBef>
            </a:pPr>
            <a:r>
              <a:rPr lang="en-AU" altLang="en-US" sz="1800" i="1" dirty="0">
                <a:solidFill>
                  <a:srgbClr val="FFFFFF"/>
                </a:solidFill>
                <a:latin typeface="Arial" panose="020B0604020202020204" pitchFamily="34" charset="0"/>
              </a:rPr>
              <a:t>Incidents occurred in February 2023</a:t>
            </a:r>
          </a:p>
          <a:p>
            <a:pPr>
              <a:lnSpc>
                <a:spcPct val="100000"/>
              </a:lnSpc>
              <a:spcBef>
                <a:spcPct val="0"/>
              </a:spcBef>
            </a:pPr>
            <a:endParaRPr lang="en-AU" altLang="en-US" sz="1800" dirty="0">
              <a:solidFill>
                <a:srgbClr val="FFFFFF"/>
              </a:solidFill>
              <a:latin typeface="Arial" panose="020B0604020202020204" pitchFamily="34" charset="0"/>
            </a:endParaRPr>
          </a:p>
        </p:txBody>
      </p:sp>
      <p:sp>
        <p:nvSpPr>
          <p:cNvPr id="4100" name="TextBox 3">
            <a:extLst>
              <a:ext uri="{FF2B5EF4-FFF2-40B4-BE49-F238E27FC236}">
                <a16:creationId xmlns:a16="http://schemas.microsoft.com/office/drawing/2014/main" id="{22A78204-2347-45F0-BCD1-522763F0D4B7}"/>
              </a:ext>
            </a:extLst>
          </p:cNvPr>
          <p:cNvSpPr txBox="1">
            <a:spLocks noChangeArrowheads="1"/>
          </p:cNvSpPr>
          <p:nvPr/>
        </p:nvSpPr>
        <p:spPr bwMode="auto">
          <a:xfrm>
            <a:off x="457200" y="5951538"/>
            <a:ext cx="306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2800" b="0" i="0" u="none" strike="noStrike" kern="1200" cap="none" spc="0" normalizeH="0" baseline="0" noProof="0" dirty="0">
                <a:ln>
                  <a:noFill/>
                </a:ln>
                <a:solidFill>
                  <a:srgbClr val="61737D"/>
                </a:solidFill>
                <a:effectLst/>
                <a:uLnTx/>
                <a:uFillTx/>
                <a:latin typeface="Calibri Light" panose="020F0302020204030204" pitchFamily="34" charset="0"/>
                <a:ea typeface="+mn-ea"/>
                <a:cs typeface="+mn-cs"/>
              </a:rPr>
              <a:t>Coal Inspectorate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5036E5-0639-8DC0-66F8-16D2F339A160}"/>
              </a:ext>
            </a:extLst>
          </p:cNvPr>
          <p:cNvSpPr>
            <a:spLocks noGrp="1"/>
          </p:cNvSpPr>
          <p:nvPr>
            <p:ph sz="half" idx="1"/>
          </p:nvPr>
        </p:nvSpPr>
        <p:spPr/>
        <p:txBody>
          <a:bodyPr>
            <a:normAutofit fontScale="92500"/>
          </a:bodyPr>
          <a:lstStyle/>
          <a:p>
            <a:r>
              <a:rPr lang="en-AU" sz="2400" dirty="0"/>
              <a:t>The edge of a tip head failed as a rear dump truck reversed up to dump a load.</a:t>
            </a:r>
          </a:p>
          <a:p>
            <a:r>
              <a:rPr lang="en-AU" sz="2400" dirty="0"/>
              <a:t>The operator self escaped without injury.</a:t>
            </a:r>
          </a:p>
          <a:p>
            <a:r>
              <a:rPr lang="en-AU" sz="2400" dirty="0"/>
              <a:t>Two dozers were used to secure the rear dump.</a:t>
            </a:r>
          </a:p>
          <a:p>
            <a:r>
              <a:rPr lang="en-AU" sz="2400" dirty="0"/>
              <a:t>Recent rainfall had triggered a red TARP on the dump. This had just been changed back to green TARP conditions.</a:t>
            </a:r>
          </a:p>
          <a:p>
            <a:r>
              <a:rPr lang="en-AU" sz="2400" dirty="0"/>
              <a:t>Inspections had failed to identify the hazard.</a:t>
            </a:r>
          </a:p>
          <a:p>
            <a:r>
              <a:rPr lang="en-AU" sz="2400" dirty="0"/>
              <a:t>The grade of materials had not been adequately considered in the dump design.</a:t>
            </a:r>
          </a:p>
          <a:p>
            <a:endParaRPr lang="en-AU" dirty="0"/>
          </a:p>
        </p:txBody>
      </p:sp>
      <p:pic>
        <p:nvPicPr>
          <p:cNvPr id="7" name="Content Placeholder 6">
            <a:extLst>
              <a:ext uri="{FF2B5EF4-FFF2-40B4-BE49-F238E27FC236}">
                <a16:creationId xmlns:a16="http://schemas.microsoft.com/office/drawing/2014/main" id="{193B1FD2-F9A2-24B7-078B-60AFB1292FFC}"/>
              </a:ext>
            </a:extLst>
          </p:cNvPr>
          <p:cNvPicPr>
            <a:picLocks noGrp="1" noChangeAspect="1"/>
          </p:cNvPicPr>
          <p:nvPr>
            <p:ph sz="half" idx="2"/>
          </p:nvPr>
        </p:nvPicPr>
        <p:blipFill>
          <a:blip r:embed="rId2"/>
          <a:stretch>
            <a:fillRect/>
          </a:stretch>
        </p:blipFill>
        <p:spPr>
          <a:xfrm>
            <a:off x="6111874" y="1419224"/>
            <a:ext cx="5994401" cy="4294244"/>
          </a:xfrm>
        </p:spPr>
      </p:pic>
      <p:sp>
        <p:nvSpPr>
          <p:cNvPr id="5" name="Title 1">
            <a:extLst>
              <a:ext uri="{FF2B5EF4-FFF2-40B4-BE49-F238E27FC236}">
                <a16:creationId xmlns:a16="http://schemas.microsoft.com/office/drawing/2014/main" id="{66C62D2C-557A-11BB-0E5B-2445D88E8D1D}"/>
              </a:ext>
            </a:extLst>
          </p:cNvPr>
          <p:cNvSpPr txBox="1">
            <a:spLocks noGrp="1"/>
          </p:cNvSpPr>
          <p:nvPr>
            <p:ph type="title"/>
          </p:nvPr>
        </p:nvSpPr>
        <p:spPr>
          <a:xfrm>
            <a:off x="569913" y="365125"/>
            <a:ext cx="11020425" cy="8461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5. Unplanned movement of earth – Tip head</a:t>
            </a:r>
          </a:p>
        </p:txBody>
      </p:sp>
    </p:spTree>
    <p:extLst>
      <p:ext uri="{BB962C8B-B14F-4D97-AF65-F5344CB8AC3E}">
        <p14:creationId xmlns:p14="http://schemas.microsoft.com/office/powerpoint/2010/main" val="2748199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397565" y="11113"/>
            <a:ext cx="10622860"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600" dirty="0">
                <a:solidFill>
                  <a:srgbClr val="1B4756"/>
                </a:solidFill>
                <a:latin typeface="Arial"/>
                <a:ea typeface="+mn-ea"/>
                <a:cs typeface="+mn-cs"/>
              </a:rPr>
              <a:t>Recommendations</a:t>
            </a:r>
          </a:p>
        </p:txBody>
      </p:sp>
      <p:graphicFrame>
        <p:nvGraphicFramePr>
          <p:cNvPr id="6" name="Content Placeholder 1">
            <a:extLst>
              <a:ext uri="{FF2B5EF4-FFF2-40B4-BE49-F238E27FC236}">
                <a16:creationId xmlns:a16="http://schemas.microsoft.com/office/drawing/2014/main" id="{2EF604BA-5056-66B4-52ED-C355E9044367}"/>
              </a:ext>
            </a:extLst>
          </p:cNvPr>
          <p:cNvGraphicFramePr>
            <a:graphicFrameLocks/>
          </p:cNvGraphicFramePr>
          <p:nvPr>
            <p:extLst>
              <p:ext uri="{D42A27DB-BD31-4B8C-83A1-F6EECF244321}">
                <p14:modId xmlns:p14="http://schemas.microsoft.com/office/powerpoint/2010/main" val="1172304661"/>
              </p:ext>
            </p:extLst>
          </p:nvPr>
        </p:nvGraphicFramePr>
        <p:xfrm>
          <a:off x="397565" y="857250"/>
          <a:ext cx="11111947" cy="483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563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972A7C-C084-16A9-A785-ED37D6757D57}"/>
              </a:ext>
            </a:extLst>
          </p:cNvPr>
          <p:cNvSpPr>
            <a:spLocks noGrp="1"/>
          </p:cNvSpPr>
          <p:nvPr>
            <p:ph sz="half" idx="2"/>
          </p:nvPr>
        </p:nvSpPr>
        <p:spPr>
          <a:xfrm>
            <a:off x="617415" y="1253331"/>
            <a:ext cx="5757169" cy="4351338"/>
          </a:xfrm>
        </p:spPr>
        <p:txBody>
          <a:bodyPr>
            <a:normAutofit fontScale="77500" lnSpcReduction="20000"/>
          </a:bodyPr>
          <a:lstStyle/>
          <a:p>
            <a:r>
              <a:rPr lang="en-AU" dirty="0"/>
              <a:t>A light vehicle was waiting to be refuelled by service truck.</a:t>
            </a:r>
          </a:p>
          <a:p>
            <a:r>
              <a:rPr lang="en-AU" dirty="0"/>
              <a:t>Communication break down between the two CMWs resulted in one of the CMWs reaching into service truck and turning on ignition.</a:t>
            </a:r>
          </a:p>
          <a:p>
            <a:r>
              <a:rPr lang="en-AU" dirty="0"/>
              <a:t>The truck was still in gear and had been taken out of isolation to check the function of a  suspected flat battery to the fuel pump.</a:t>
            </a:r>
          </a:p>
          <a:p>
            <a:r>
              <a:rPr lang="en-AU" dirty="0"/>
              <a:t>The service truck lurched backward forcing the other CMW who was holding the fuel hose to take evasive action.</a:t>
            </a:r>
          </a:p>
          <a:p>
            <a:r>
              <a:rPr lang="en-AU" dirty="0"/>
              <a:t>Site procedures do not cover refuelling of light vehicles, only HME.</a:t>
            </a:r>
          </a:p>
          <a:p>
            <a:r>
              <a:rPr lang="en-AU" dirty="0"/>
              <a:t>Fortunately there were no injuries sustained.</a:t>
            </a:r>
          </a:p>
          <a:p>
            <a:endParaRPr lang="en-AU" dirty="0"/>
          </a:p>
        </p:txBody>
      </p:sp>
      <p:sp>
        <p:nvSpPr>
          <p:cNvPr id="5" name="Title 1">
            <a:extLst>
              <a:ext uri="{FF2B5EF4-FFF2-40B4-BE49-F238E27FC236}">
                <a16:creationId xmlns:a16="http://schemas.microsoft.com/office/drawing/2014/main" id="{5043B58D-DC44-4104-0E27-2B04622942F1}"/>
              </a:ext>
            </a:extLst>
          </p:cNvPr>
          <p:cNvSpPr txBox="1">
            <a:spLocks noGrp="1"/>
          </p:cNvSpPr>
          <p:nvPr>
            <p:ph type="title"/>
          </p:nvPr>
        </p:nvSpPr>
        <p:spPr>
          <a:xfrm>
            <a:off x="585787" y="393338"/>
            <a:ext cx="11020425" cy="8461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6. Unplanned movement – Service Truck </a:t>
            </a:r>
          </a:p>
        </p:txBody>
      </p:sp>
      <p:pic>
        <p:nvPicPr>
          <p:cNvPr id="6" name="Content Placeholder 5" descr="A picture containing truck, tree, outdoor, car&#10;&#10;Description automatically generated">
            <a:extLst>
              <a:ext uri="{FF2B5EF4-FFF2-40B4-BE49-F238E27FC236}">
                <a16:creationId xmlns:a16="http://schemas.microsoft.com/office/drawing/2014/main" id="{60A838E6-D0C5-00C6-559C-4E66F66169E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74585" y="1379989"/>
            <a:ext cx="5632339" cy="4224680"/>
          </a:xfrm>
        </p:spPr>
      </p:pic>
    </p:spTree>
    <p:extLst>
      <p:ext uri="{BB962C8B-B14F-4D97-AF65-F5344CB8AC3E}">
        <p14:creationId xmlns:p14="http://schemas.microsoft.com/office/powerpoint/2010/main" val="425018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397565" y="11113"/>
            <a:ext cx="10622860"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600" dirty="0">
                <a:solidFill>
                  <a:srgbClr val="1B4756"/>
                </a:solidFill>
                <a:latin typeface="Arial"/>
                <a:ea typeface="+mn-ea"/>
                <a:cs typeface="+mn-cs"/>
              </a:rPr>
              <a:t>Recommendations</a:t>
            </a:r>
          </a:p>
        </p:txBody>
      </p:sp>
      <p:graphicFrame>
        <p:nvGraphicFramePr>
          <p:cNvPr id="6" name="Content Placeholder 1">
            <a:extLst>
              <a:ext uri="{FF2B5EF4-FFF2-40B4-BE49-F238E27FC236}">
                <a16:creationId xmlns:a16="http://schemas.microsoft.com/office/drawing/2014/main" id="{2EF604BA-5056-66B4-52ED-C355E9044367}"/>
              </a:ext>
            </a:extLst>
          </p:cNvPr>
          <p:cNvGraphicFramePr>
            <a:graphicFrameLocks/>
          </p:cNvGraphicFramePr>
          <p:nvPr>
            <p:extLst>
              <p:ext uri="{D42A27DB-BD31-4B8C-83A1-F6EECF244321}">
                <p14:modId xmlns:p14="http://schemas.microsoft.com/office/powerpoint/2010/main" val="1798188309"/>
              </p:ext>
            </p:extLst>
          </p:nvPr>
        </p:nvGraphicFramePr>
        <p:xfrm>
          <a:off x="397565" y="857250"/>
          <a:ext cx="11111947" cy="483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001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93A25DE-F5DE-CD3E-9D91-E293EC19135F}"/>
              </a:ext>
            </a:extLst>
          </p:cNvPr>
          <p:cNvPicPr>
            <a:picLocks noGrp="1" noChangeAspect="1"/>
          </p:cNvPicPr>
          <p:nvPr>
            <p:ph sz="half" idx="2"/>
          </p:nvPr>
        </p:nvPicPr>
        <p:blipFill>
          <a:blip r:embed="rId2"/>
          <a:stretch>
            <a:fillRect/>
          </a:stretch>
        </p:blipFill>
        <p:spPr>
          <a:xfrm>
            <a:off x="6429683" y="1211263"/>
            <a:ext cx="5407422" cy="4017685"/>
          </a:xfrm>
        </p:spPr>
      </p:pic>
      <p:sp>
        <p:nvSpPr>
          <p:cNvPr id="9" name="Title 1">
            <a:extLst>
              <a:ext uri="{FF2B5EF4-FFF2-40B4-BE49-F238E27FC236}">
                <a16:creationId xmlns:a16="http://schemas.microsoft.com/office/drawing/2014/main" id="{22E8C6A0-F7CD-B8B6-B67B-5415A96AB730}"/>
              </a:ext>
            </a:extLst>
          </p:cNvPr>
          <p:cNvSpPr txBox="1">
            <a:spLocks noGrp="1"/>
          </p:cNvSpPr>
          <p:nvPr>
            <p:ph type="title"/>
          </p:nvPr>
        </p:nvSpPr>
        <p:spPr>
          <a:xfrm>
            <a:off x="569913" y="365125"/>
            <a:ext cx="11020425" cy="8461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7. Potential fluid injection injuries </a:t>
            </a:r>
          </a:p>
        </p:txBody>
      </p:sp>
      <p:sp>
        <p:nvSpPr>
          <p:cNvPr id="5" name="Content Placeholder 2">
            <a:extLst>
              <a:ext uri="{FF2B5EF4-FFF2-40B4-BE49-F238E27FC236}">
                <a16:creationId xmlns:a16="http://schemas.microsoft.com/office/drawing/2014/main" id="{278BED90-5459-DF3D-E142-E4B1C13A3573}"/>
              </a:ext>
            </a:extLst>
          </p:cNvPr>
          <p:cNvSpPr txBox="1">
            <a:spLocks/>
          </p:cNvSpPr>
          <p:nvPr/>
        </p:nvSpPr>
        <p:spPr>
          <a:xfrm>
            <a:off x="721443" y="1253331"/>
            <a:ext cx="5447323"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 CMW suffered a suspected fluid injection injury when removing a solenoid from a loader.</a:t>
            </a:r>
          </a:p>
          <a:p>
            <a:r>
              <a:rPr lang="en-US" sz="2400" dirty="0"/>
              <a:t>The assumption was made that lowering the stairs would release pressures in all hoses. </a:t>
            </a:r>
          </a:p>
          <a:p>
            <a:r>
              <a:rPr lang="en-US" sz="2400" dirty="0"/>
              <a:t>After removing the last bolt, oil was sprayed onto the fitters hand.</a:t>
            </a:r>
          </a:p>
          <a:p>
            <a:r>
              <a:rPr lang="en-US" sz="2400" dirty="0"/>
              <a:t>The fitter was treating by site paramedic for potential fluid injection injury.</a:t>
            </a:r>
          </a:p>
          <a:p>
            <a:r>
              <a:rPr lang="en-US" sz="2400" dirty="0"/>
              <a:t>The OEMs technical information was silent on manual release of pressure.</a:t>
            </a:r>
          </a:p>
          <a:p>
            <a:r>
              <a:rPr lang="en-US" sz="2400" dirty="0"/>
              <a:t>In addition, an aftermarket ladder system had been installed to the loader rendering the OEM manual obsolete.</a:t>
            </a:r>
          </a:p>
          <a:p>
            <a:r>
              <a:rPr lang="en-US" sz="2400" dirty="0"/>
              <a:t>The accumulator fitted to the system had not been identified as a source of stored energy.</a:t>
            </a:r>
          </a:p>
          <a:p>
            <a:r>
              <a:rPr lang="en-US" sz="2400" dirty="0"/>
              <a:t>CMW cleared of any fluid injection injury.</a:t>
            </a:r>
          </a:p>
          <a:p>
            <a:endParaRPr lang="en-US" dirty="0"/>
          </a:p>
        </p:txBody>
      </p:sp>
    </p:spTree>
    <p:extLst>
      <p:ext uri="{BB962C8B-B14F-4D97-AF65-F5344CB8AC3E}">
        <p14:creationId xmlns:p14="http://schemas.microsoft.com/office/powerpoint/2010/main" val="257309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397565" y="11113"/>
            <a:ext cx="10622860"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600" dirty="0">
                <a:solidFill>
                  <a:srgbClr val="1B4756"/>
                </a:solidFill>
                <a:latin typeface="Arial"/>
                <a:ea typeface="+mn-ea"/>
                <a:cs typeface="+mn-cs"/>
              </a:rPr>
              <a:t>Recommendations</a:t>
            </a:r>
          </a:p>
        </p:txBody>
      </p:sp>
      <p:graphicFrame>
        <p:nvGraphicFramePr>
          <p:cNvPr id="6" name="Content Placeholder 1">
            <a:extLst>
              <a:ext uri="{FF2B5EF4-FFF2-40B4-BE49-F238E27FC236}">
                <a16:creationId xmlns:a16="http://schemas.microsoft.com/office/drawing/2014/main" id="{2EF604BA-5056-66B4-52ED-C355E9044367}"/>
              </a:ext>
            </a:extLst>
          </p:cNvPr>
          <p:cNvGraphicFramePr>
            <a:graphicFrameLocks/>
          </p:cNvGraphicFramePr>
          <p:nvPr>
            <p:extLst>
              <p:ext uri="{D42A27DB-BD31-4B8C-83A1-F6EECF244321}">
                <p14:modId xmlns:p14="http://schemas.microsoft.com/office/powerpoint/2010/main" val="2951625307"/>
              </p:ext>
            </p:extLst>
          </p:nvPr>
        </p:nvGraphicFramePr>
        <p:xfrm>
          <a:off x="397565" y="857250"/>
          <a:ext cx="11111947" cy="483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4630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273FF9E-CD5E-072B-788C-00C91B87F728}"/>
              </a:ext>
            </a:extLst>
          </p:cNvPr>
          <p:cNvSpPr>
            <a:spLocks noGrp="1"/>
          </p:cNvSpPr>
          <p:nvPr>
            <p:ph sz="half" idx="1"/>
          </p:nvPr>
        </p:nvSpPr>
        <p:spPr>
          <a:xfrm>
            <a:off x="570522" y="1419225"/>
            <a:ext cx="5447323" cy="4351338"/>
          </a:xfrm>
        </p:spPr>
        <p:txBody>
          <a:bodyPr>
            <a:normAutofit fontScale="92500"/>
          </a:bodyPr>
          <a:lstStyle/>
          <a:p>
            <a:r>
              <a:rPr lang="en-US" sz="2400" dirty="0"/>
              <a:t>There was a change in wind conditions prior to initiating a blast.</a:t>
            </a:r>
          </a:p>
          <a:p>
            <a:r>
              <a:rPr lang="en-US" sz="2400" dirty="0"/>
              <a:t>This caused the fume cloud not to disperse as planned.</a:t>
            </a:r>
          </a:p>
          <a:p>
            <a:r>
              <a:rPr lang="en-US" sz="2400" dirty="0"/>
              <a:t>The fume hugged the highwall and traveled in a direction of a working excavator crew.</a:t>
            </a:r>
          </a:p>
          <a:p>
            <a:r>
              <a:rPr lang="en-US" sz="2400" dirty="0"/>
              <a:t>Vigilance of the blast controller enabled  safe evacuation of the excavator crew.</a:t>
            </a:r>
          </a:p>
          <a:p>
            <a:r>
              <a:rPr lang="en-US" sz="2400" dirty="0"/>
              <a:t>Fume eventually dissipated prior to reaching the original position of the excavator. </a:t>
            </a:r>
          </a:p>
          <a:p>
            <a:r>
              <a:rPr lang="en-US" sz="2400" dirty="0"/>
              <a:t>No exposure to CMWs.</a:t>
            </a:r>
          </a:p>
          <a:p>
            <a:endParaRPr lang="en-US" dirty="0"/>
          </a:p>
        </p:txBody>
      </p:sp>
      <p:pic>
        <p:nvPicPr>
          <p:cNvPr id="6" name="Content Placeholder 5">
            <a:extLst>
              <a:ext uri="{FF2B5EF4-FFF2-40B4-BE49-F238E27FC236}">
                <a16:creationId xmlns:a16="http://schemas.microsoft.com/office/drawing/2014/main" id="{B653A4A1-A457-4CA4-DDE6-3F7CC8F3E588}"/>
              </a:ext>
            </a:extLst>
          </p:cNvPr>
          <p:cNvPicPr>
            <a:picLocks noGrp="1" noChangeAspect="1"/>
          </p:cNvPicPr>
          <p:nvPr>
            <p:ph sz="half" idx="2"/>
          </p:nvPr>
        </p:nvPicPr>
        <p:blipFill rotWithShape="1">
          <a:blip r:embed="rId2"/>
          <a:srcRect l="17384" r="26588" b="1"/>
          <a:stretch/>
        </p:blipFill>
        <p:spPr>
          <a:xfrm>
            <a:off x="6111632" y="1419225"/>
            <a:ext cx="5478584" cy="4351338"/>
          </a:xfrm>
          <a:noFill/>
        </p:spPr>
      </p:pic>
      <p:sp>
        <p:nvSpPr>
          <p:cNvPr id="8" name="Title 1">
            <a:extLst>
              <a:ext uri="{FF2B5EF4-FFF2-40B4-BE49-F238E27FC236}">
                <a16:creationId xmlns:a16="http://schemas.microsoft.com/office/drawing/2014/main" id="{12CB8207-6878-F4DC-BCBF-46295DE4D65E}"/>
              </a:ext>
            </a:extLst>
          </p:cNvPr>
          <p:cNvSpPr txBox="1">
            <a:spLocks/>
          </p:cNvSpPr>
          <p:nvPr/>
        </p:nvSpPr>
        <p:spPr>
          <a:xfrm>
            <a:off x="722313" y="517525"/>
            <a:ext cx="11020425" cy="8461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8. Potential for blast fume exposure</a:t>
            </a:r>
          </a:p>
        </p:txBody>
      </p:sp>
    </p:spTree>
    <p:extLst>
      <p:ext uri="{BB962C8B-B14F-4D97-AF65-F5344CB8AC3E}">
        <p14:creationId xmlns:p14="http://schemas.microsoft.com/office/powerpoint/2010/main" val="3658110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66F3C1DF-EF4B-44D0-9EE0-C660239AFE6B}"/>
              </a:ext>
            </a:extLst>
          </p:cNvPr>
          <p:cNvGraphicFramePr>
            <a:graphicFrameLocks noGrp="1"/>
          </p:cNvGraphicFramePr>
          <p:nvPr>
            <p:ph idx="1"/>
            <p:extLst>
              <p:ext uri="{D42A27DB-BD31-4B8C-83A1-F6EECF244321}">
                <p14:modId xmlns:p14="http://schemas.microsoft.com/office/powerpoint/2010/main" val="3457017203"/>
              </p:ext>
            </p:extLst>
          </p:nvPr>
        </p:nvGraphicFramePr>
        <p:xfrm>
          <a:off x="397565" y="857250"/>
          <a:ext cx="11111947" cy="483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B05750F6-C875-4C2F-9E95-EBBF810BA771}"/>
              </a:ext>
            </a:extLst>
          </p:cNvPr>
          <p:cNvSpPr txBox="1">
            <a:spLocks/>
          </p:cNvSpPr>
          <p:nvPr/>
        </p:nvSpPr>
        <p:spPr>
          <a:xfrm>
            <a:off x="397565" y="115888"/>
            <a:ext cx="10622860"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600" dirty="0">
                <a:solidFill>
                  <a:srgbClr val="1B4756"/>
                </a:solidFill>
                <a:latin typeface="Arial"/>
                <a:ea typeface="+mn-ea"/>
                <a:cs typeface="+mn-cs"/>
              </a:rPr>
              <a:t>Recommendations</a:t>
            </a:r>
          </a:p>
        </p:txBody>
      </p:sp>
    </p:spTree>
    <p:extLst>
      <p:ext uri="{BB962C8B-B14F-4D97-AF65-F5344CB8AC3E}">
        <p14:creationId xmlns:p14="http://schemas.microsoft.com/office/powerpoint/2010/main" val="53547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56A1-24A6-703F-145E-09592DE6F33D}"/>
              </a:ext>
            </a:extLst>
          </p:cNvPr>
          <p:cNvSpPr>
            <a:spLocks noGrp="1"/>
          </p:cNvSpPr>
          <p:nvPr>
            <p:ph type="title"/>
          </p:nvPr>
        </p:nvSpPr>
        <p:spPr/>
        <p:txBody>
          <a:bodyPr/>
          <a:lstStyle/>
          <a:p>
            <a:r>
              <a:rPr lang="en-AU" dirty="0"/>
              <a:t>Coal Statistics – February 2023</a:t>
            </a:r>
          </a:p>
        </p:txBody>
      </p:sp>
      <p:sp>
        <p:nvSpPr>
          <p:cNvPr id="3" name="Content Placeholder 2">
            <a:extLst>
              <a:ext uri="{FF2B5EF4-FFF2-40B4-BE49-F238E27FC236}">
                <a16:creationId xmlns:a16="http://schemas.microsoft.com/office/drawing/2014/main" id="{89641AC9-C6E6-5C98-4EB8-264EA7D4F56E}"/>
              </a:ext>
            </a:extLst>
          </p:cNvPr>
          <p:cNvSpPr>
            <a:spLocks noGrp="1"/>
          </p:cNvSpPr>
          <p:nvPr>
            <p:ph idx="1"/>
          </p:nvPr>
        </p:nvSpPr>
        <p:spPr/>
        <p:txBody>
          <a:bodyPr/>
          <a:lstStyle/>
          <a:p>
            <a:r>
              <a:rPr lang="en-AU" dirty="0"/>
              <a:t>February 2023</a:t>
            </a:r>
          </a:p>
          <a:p>
            <a:pPr lvl="1"/>
            <a:r>
              <a:rPr lang="en-AU" dirty="0"/>
              <a:t>135 High Potential Incidents (HPIs) received</a:t>
            </a:r>
          </a:p>
          <a:p>
            <a:pPr lvl="1"/>
            <a:r>
              <a:rPr lang="en-AU" dirty="0"/>
              <a:t>7 Serious Accidents</a:t>
            </a:r>
          </a:p>
          <a:p>
            <a:pPr lvl="1"/>
            <a:r>
              <a:rPr lang="en-AU" dirty="0"/>
              <a:t>15 Non-reportable incidents (NRIs)</a:t>
            </a:r>
          </a:p>
          <a:p>
            <a:pPr lvl="1"/>
            <a:r>
              <a:rPr lang="en-AU" dirty="0"/>
              <a:t>11 Cases of reportable disease, 8 not attributable to mine exposure</a:t>
            </a:r>
          </a:p>
          <a:p>
            <a:pPr lvl="1"/>
            <a:r>
              <a:rPr lang="en-AU" dirty="0"/>
              <a:t>Dust exceedances</a:t>
            </a:r>
          </a:p>
          <a:p>
            <a:pPr lvl="2"/>
            <a:r>
              <a:rPr lang="en-AU" dirty="0"/>
              <a:t>4 Respirable coal dust (1</a:t>
            </a:r>
            <a:r>
              <a:rPr lang="en-AU" baseline="30000" dirty="0"/>
              <a:t>st</a:t>
            </a:r>
            <a:r>
              <a:rPr lang="en-AU" dirty="0"/>
              <a:t> trigger levels)</a:t>
            </a:r>
          </a:p>
          <a:p>
            <a:pPr lvl="2"/>
            <a:r>
              <a:rPr lang="en-AU" dirty="0"/>
              <a:t>0 Respirable dust (2</a:t>
            </a:r>
            <a:r>
              <a:rPr lang="en-AU" baseline="30000" dirty="0"/>
              <a:t>nd</a:t>
            </a:r>
            <a:r>
              <a:rPr lang="en-AU" dirty="0"/>
              <a:t> trigger levels)</a:t>
            </a:r>
          </a:p>
          <a:p>
            <a:pPr lvl="2"/>
            <a:r>
              <a:rPr lang="en-AU" dirty="0"/>
              <a:t>11 Respirable crystalline silica (1</a:t>
            </a:r>
            <a:r>
              <a:rPr lang="en-AU" baseline="30000" dirty="0"/>
              <a:t>st</a:t>
            </a:r>
            <a:r>
              <a:rPr lang="en-AU" dirty="0"/>
              <a:t> trigger levels)</a:t>
            </a:r>
          </a:p>
          <a:p>
            <a:pPr lvl="2"/>
            <a:r>
              <a:rPr lang="en-AU" dirty="0"/>
              <a:t>2 Respirable crystalline silica (2</a:t>
            </a:r>
            <a:r>
              <a:rPr lang="en-AU" baseline="30000" dirty="0"/>
              <a:t>nd</a:t>
            </a:r>
            <a:r>
              <a:rPr lang="en-AU" dirty="0"/>
              <a:t> trigger levels)</a:t>
            </a:r>
          </a:p>
          <a:p>
            <a:pPr lvl="2"/>
            <a:endParaRPr lang="en-AU" dirty="0"/>
          </a:p>
          <a:p>
            <a:endParaRPr lang="en-AU" dirty="0"/>
          </a:p>
        </p:txBody>
      </p:sp>
    </p:spTree>
    <p:extLst>
      <p:ext uri="{BB962C8B-B14F-4D97-AF65-F5344CB8AC3E}">
        <p14:creationId xmlns:p14="http://schemas.microsoft.com/office/powerpoint/2010/main" val="522823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199" y="435836"/>
            <a:ext cx="9396102" cy="3055896"/>
          </a:xfrm>
        </p:spPr>
        <p:txBody>
          <a:bodyPr>
            <a:normAutofit fontScale="92500" lnSpcReduction="10000"/>
          </a:bodyPr>
          <a:lstStyle/>
          <a:p>
            <a:pPr marL="0" indent="0" eaLnBrk="0" hangingPunct="0">
              <a:lnSpc>
                <a:spcPct val="100000"/>
              </a:lnSpc>
              <a:spcBef>
                <a:spcPct val="0"/>
              </a:spcBef>
              <a:buNone/>
              <a:defRPr/>
            </a:pPr>
            <a:r>
              <a:rPr lang="en-AU" sz="2000" b="1" u="sng" dirty="0">
                <a:solidFill>
                  <a:srgbClr val="1B4756"/>
                </a:solidFill>
              </a:rPr>
              <a:t>Letters from the Chief Inspector of Coal Mines</a:t>
            </a:r>
          </a:p>
          <a:p>
            <a:pPr marL="0" indent="0" eaLnBrk="0" hangingPunct="0">
              <a:lnSpc>
                <a:spcPct val="100000"/>
              </a:lnSpc>
              <a:spcBef>
                <a:spcPct val="0"/>
              </a:spcBef>
              <a:buNone/>
              <a:defRPr/>
            </a:pPr>
            <a:endParaRPr lang="en-AU" sz="2000" b="1" u="sng" dirty="0">
              <a:solidFill>
                <a:srgbClr val="1B4756"/>
              </a:solidFill>
            </a:endParaRPr>
          </a:p>
          <a:p>
            <a:pPr eaLnBrk="0" hangingPunct="0">
              <a:lnSpc>
                <a:spcPct val="100000"/>
              </a:lnSpc>
              <a:spcBef>
                <a:spcPct val="0"/>
              </a:spcBef>
              <a:defRPr/>
            </a:pPr>
            <a:r>
              <a:rPr lang="en-AU" sz="2000" dirty="0">
                <a:solidFill>
                  <a:srgbClr val="1B4756"/>
                </a:solidFill>
                <a:hlinkClick r:id="rId2"/>
              </a:rPr>
              <a:t>Reporting HPIs following withdrawal of persons from an underground coal mine</a:t>
            </a:r>
            <a:endParaRPr lang="en-AU" sz="2000" dirty="0">
              <a:solidFill>
                <a:srgbClr val="1B4756"/>
              </a:solidFill>
            </a:endParaRPr>
          </a:p>
          <a:p>
            <a:pPr marL="0" indent="0" eaLnBrk="0" hangingPunct="0">
              <a:lnSpc>
                <a:spcPct val="100000"/>
              </a:lnSpc>
              <a:spcBef>
                <a:spcPct val="0"/>
              </a:spcBef>
              <a:buNone/>
              <a:defRPr/>
            </a:pPr>
            <a:endParaRPr lang="en-AU" sz="2000" dirty="0">
              <a:solidFill>
                <a:srgbClr val="1B4756"/>
              </a:solidFill>
            </a:endParaRPr>
          </a:p>
          <a:p>
            <a:pPr eaLnBrk="0" hangingPunct="0">
              <a:lnSpc>
                <a:spcPct val="100000"/>
              </a:lnSpc>
              <a:spcBef>
                <a:spcPct val="0"/>
              </a:spcBef>
              <a:defRPr/>
            </a:pPr>
            <a:r>
              <a:rPr lang="en-AU" sz="2000" dirty="0">
                <a:solidFill>
                  <a:srgbClr val="1B4756"/>
                </a:solidFill>
                <a:hlinkClick r:id="rId3"/>
              </a:rPr>
              <a:t>Implementation of </a:t>
            </a:r>
            <a:r>
              <a:rPr lang="en-AU" sz="2000" dirty="0" err="1">
                <a:solidFill>
                  <a:srgbClr val="1B4756"/>
                </a:solidFill>
                <a:hlinkClick r:id="rId3"/>
              </a:rPr>
              <a:t>BoI</a:t>
            </a:r>
            <a:r>
              <a:rPr lang="en-AU" sz="2000" dirty="0">
                <a:solidFill>
                  <a:srgbClr val="1B4756"/>
                </a:solidFill>
                <a:hlinkClick r:id="rId3"/>
              </a:rPr>
              <a:t> Recommendations for surface operations</a:t>
            </a:r>
            <a:endParaRPr lang="en-AU" sz="2000" dirty="0">
              <a:solidFill>
                <a:srgbClr val="1B4756"/>
              </a:solidFill>
            </a:endParaRPr>
          </a:p>
          <a:p>
            <a:pPr marL="0" indent="0" eaLnBrk="0" hangingPunct="0">
              <a:lnSpc>
                <a:spcPct val="100000"/>
              </a:lnSpc>
              <a:spcBef>
                <a:spcPct val="0"/>
              </a:spcBef>
              <a:buNone/>
              <a:defRPr/>
            </a:pPr>
            <a:endParaRPr lang="en-AU" sz="2000" dirty="0">
              <a:solidFill>
                <a:srgbClr val="1B4756"/>
              </a:solidFill>
            </a:endParaRPr>
          </a:p>
          <a:p>
            <a:pPr eaLnBrk="0" hangingPunct="0">
              <a:lnSpc>
                <a:spcPct val="100000"/>
              </a:lnSpc>
              <a:spcBef>
                <a:spcPct val="0"/>
              </a:spcBef>
              <a:defRPr/>
            </a:pPr>
            <a:r>
              <a:rPr lang="en-AU" sz="2000" dirty="0">
                <a:solidFill>
                  <a:srgbClr val="1B4756"/>
                </a:solidFill>
                <a:hlinkClick r:id="rId4"/>
              </a:rPr>
              <a:t>Obligations for maintaining rescue capability at an underground coal mine</a:t>
            </a:r>
            <a:endParaRPr lang="en-AU" sz="2000" dirty="0">
              <a:solidFill>
                <a:srgbClr val="1B4756"/>
              </a:solidFill>
            </a:endParaRPr>
          </a:p>
          <a:p>
            <a:pPr eaLnBrk="0" hangingPunct="0">
              <a:lnSpc>
                <a:spcPct val="100000"/>
              </a:lnSpc>
              <a:spcBef>
                <a:spcPct val="0"/>
              </a:spcBef>
              <a:defRPr/>
            </a:pPr>
            <a:endParaRPr lang="en-AU" sz="2000" dirty="0">
              <a:solidFill>
                <a:srgbClr val="1B4756"/>
              </a:solidFill>
              <a:hlinkClick r:id="rId5"/>
            </a:endParaRPr>
          </a:p>
          <a:p>
            <a:pPr eaLnBrk="0" hangingPunct="0">
              <a:lnSpc>
                <a:spcPct val="100000"/>
              </a:lnSpc>
              <a:spcBef>
                <a:spcPct val="0"/>
              </a:spcBef>
              <a:defRPr/>
            </a:pPr>
            <a:r>
              <a:rPr lang="en-AU" sz="2000" dirty="0">
                <a:solidFill>
                  <a:srgbClr val="1B4756"/>
                </a:solidFill>
                <a:hlinkClick r:id="rId5"/>
              </a:rPr>
              <a:t>Failure to meet the required number of respirable dust samples as stipulated in RS 14</a:t>
            </a:r>
            <a:endParaRPr lang="en-AU" sz="2000" dirty="0">
              <a:solidFill>
                <a:srgbClr val="1B4756"/>
              </a:solidFill>
            </a:endParaRPr>
          </a:p>
          <a:p>
            <a:pPr marL="0" indent="0" eaLnBrk="0" hangingPunct="0">
              <a:lnSpc>
                <a:spcPct val="100000"/>
              </a:lnSpc>
              <a:spcBef>
                <a:spcPct val="0"/>
              </a:spcBef>
              <a:buNone/>
              <a:defRPr/>
            </a:pPr>
            <a:endParaRPr lang="en-AU" sz="2000" dirty="0">
              <a:solidFill>
                <a:srgbClr val="1B4756"/>
              </a:solidFill>
            </a:endParaRPr>
          </a:p>
          <a:p>
            <a:pPr eaLnBrk="0" hangingPunct="0">
              <a:lnSpc>
                <a:spcPct val="100000"/>
              </a:lnSpc>
              <a:spcBef>
                <a:spcPct val="0"/>
              </a:spcBef>
              <a:defRPr/>
            </a:pPr>
            <a:r>
              <a:rPr lang="en-AU" sz="2000" dirty="0">
                <a:solidFill>
                  <a:srgbClr val="1B4756"/>
                </a:solidFill>
                <a:hlinkClick r:id="rId6"/>
              </a:rPr>
              <a:t>Diesel guideline exposure limit reduction</a:t>
            </a:r>
            <a:endParaRPr lang="en-AU" sz="2000" dirty="0">
              <a:solidFill>
                <a:srgbClr val="1B4756"/>
              </a:solidFill>
            </a:endParaRPr>
          </a:p>
          <a:p>
            <a:pPr marL="0" indent="0" eaLnBrk="0" hangingPunct="0">
              <a:lnSpc>
                <a:spcPct val="100000"/>
              </a:lnSpc>
              <a:spcBef>
                <a:spcPct val="0"/>
              </a:spcBef>
              <a:buNone/>
              <a:defRPr/>
            </a:pPr>
            <a:endParaRPr lang="en-AU" sz="2000" dirty="0">
              <a:solidFill>
                <a:srgbClr val="1B4756"/>
              </a:solidFill>
            </a:endParaRPr>
          </a:p>
          <a:p>
            <a:pPr eaLnBrk="0" hangingPunct="0">
              <a:lnSpc>
                <a:spcPct val="100000"/>
              </a:lnSpc>
              <a:spcBef>
                <a:spcPct val="0"/>
              </a:spcBef>
              <a:defRPr/>
            </a:pPr>
            <a:endParaRPr lang="en-AU" sz="2000" dirty="0">
              <a:solidFill>
                <a:srgbClr val="1B4756"/>
              </a:solidFill>
            </a:endParaRPr>
          </a:p>
        </p:txBody>
      </p:sp>
      <p:sp>
        <p:nvSpPr>
          <p:cNvPr id="6" name="Content Placeholder 4">
            <a:extLst>
              <a:ext uri="{FF2B5EF4-FFF2-40B4-BE49-F238E27FC236}">
                <a16:creationId xmlns:a16="http://schemas.microsoft.com/office/drawing/2014/main" id="{CEA31B0E-E659-4192-A3F3-2419625AA1E1}"/>
              </a:ext>
            </a:extLst>
          </p:cNvPr>
          <p:cNvSpPr txBox="1">
            <a:spLocks/>
          </p:cNvSpPr>
          <p:nvPr/>
        </p:nvSpPr>
        <p:spPr>
          <a:xfrm>
            <a:off x="385481" y="4926113"/>
            <a:ext cx="11108611" cy="76186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lnSpc>
                <a:spcPct val="100000"/>
              </a:lnSpc>
              <a:spcBef>
                <a:spcPct val="0"/>
              </a:spcBef>
              <a:buFont typeface="Arial" panose="020B0604020202020204" pitchFamily="34" charset="0"/>
              <a:buNone/>
              <a:defRPr/>
            </a:pPr>
            <a:r>
              <a:rPr lang="en-AU" sz="2400" b="1" dirty="0">
                <a:solidFill>
                  <a:srgbClr val="1B4756"/>
                </a:solidFill>
              </a:rPr>
              <a:t>To subscribe to communications from the Queensland Mines Inspectorate please email</a:t>
            </a:r>
          </a:p>
          <a:p>
            <a:pPr marL="0" indent="0" algn="ctr" eaLnBrk="0" hangingPunct="0">
              <a:lnSpc>
                <a:spcPct val="100000"/>
              </a:lnSpc>
              <a:spcBef>
                <a:spcPct val="0"/>
              </a:spcBef>
              <a:buFont typeface="Arial" panose="020B0604020202020204" pitchFamily="34" charset="0"/>
              <a:buNone/>
              <a:defRPr/>
            </a:pPr>
            <a:r>
              <a:rPr lang="en-AU" dirty="0">
                <a:solidFill>
                  <a:srgbClr val="1B4756"/>
                </a:solidFill>
                <a:hlinkClick r:id="rId7"/>
              </a:rPr>
              <a:t>QldMinesInspectorate@rshq.qld.gov.au</a:t>
            </a:r>
            <a:r>
              <a:rPr lang="en-AU" dirty="0">
                <a:solidFill>
                  <a:srgbClr val="1B4756"/>
                </a:solidFill>
              </a:rPr>
              <a:t>  </a:t>
            </a:r>
          </a:p>
        </p:txBody>
      </p:sp>
      <p:sp>
        <p:nvSpPr>
          <p:cNvPr id="10" name="Action Button: Blank 9">
            <a:hlinkClick r:id="rId8"/>
            <a:extLst>
              <a:ext uri="{FF2B5EF4-FFF2-40B4-BE49-F238E27FC236}">
                <a16:creationId xmlns:a16="http://schemas.microsoft.com/office/drawing/2014/main" id="{CBF27F7B-A18B-E9E4-C674-887D5C50AE16}"/>
              </a:ext>
            </a:extLst>
          </p:cNvPr>
          <p:cNvSpPr/>
          <p:nvPr/>
        </p:nvSpPr>
        <p:spPr>
          <a:xfrm>
            <a:off x="7318073" y="3986532"/>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Bulletin 209</a:t>
            </a:r>
            <a:endParaRPr lang="en-AU" sz="1100" b="1" dirty="0"/>
          </a:p>
          <a:p>
            <a:pPr algn="ctr"/>
            <a:r>
              <a:rPr lang="en-AU" sz="1200" dirty="0"/>
              <a:t>High speed bearing fires on underground loaders</a:t>
            </a:r>
            <a:endParaRPr lang="en-AU" sz="1600" dirty="0"/>
          </a:p>
        </p:txBody>
      </p:sp>
      <p:sp>
        <p:nvSpPr>
          <p:cNvPr id="11" name="Action Button: Blank 10">
            <a:hlinkClick r:id="rId9"/>
            <a:extLst>
              <a:ext uri="{FF2B5EF4-FFF2-40B4-BE49-F238E27FC236}">
                <a16:creationId xmlns:a16="http://schemas.microsoft.com/office/drawing/2014/main" id="{767E9C8B-1BE4-D171-B6DA-0121C0C89919}"/>
              </a:ext>
            </a:extLst>
          </p:cNvPr>
          <p:cNvSpPr/>
          <p:nvPr/>
        </p:nvSpPr>
        <p:spPr>
          <a:xfrm>
            <a:off x="3895320" y="3986531"/>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424</a:t>
            </a:r>
          </a:p>
          <a:p>
            <a:pPr algn="ctr"/>
            <a:r>
              <a:rPr lang="en-AU" sz="1200" dirty="0"/>
              <a:t>Dozers entrapped in stockpile voids above feed valves</a:t>
            </a:r>
          </a:p>
        </p:txBody>
      </p:sp>
      <p:sp>
        <p:nvSpPr>
          <p:cNvPr id="4" name="Action Button: Blank 3">
            <a:hlinkClick r:id="rId10"/>
            <a:extLst>
              <a:ext uri="{FF2B5EF4-FFF2-40B4-BE49-F238E27FC236}">
                <a16:creationId xmlns:a16="http://schemas.microsoft.com/office/drawing/2014/main" id="{EBDCA85D-F40F-996A-3BB7-F775FB279183}"/>
              </a:ext>
            </a:extLst>
          </p:cNvPr>
          <p:cNvSpPr/>
          <p:nvPr/>
        </p:nvSpPr>
        <p:spPr>
          <a:xfrm>
            <a:off x="9037688" y="3985780"/>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Bulletin 208</a:t>
            </a:r>
            <a:endParaRPr lang="en-AU" sz="1200" dirty="0"/>
          </a:p>
          <a:p>
            <a:pPr algn="ctr"/>
            <a:r>
              <a:rPr lang="en-AU" sz="1200" dirty="0"/>
              <a:t>Bulldozer rollover events</a:t>
            </a:r>
            <a:endParaRPr lang="en-AU" sz="1600" dirty="0"/>
          </a:p>
        </p:txBody>
      </p:sp>
      <p:sp>
        <p:nvSpPr>
          <p:cNvPr id="12" name="Action Button: Blank 11">
            <a:hlinkClick r:id="rId11"/>
            <a:extLst>
              <a:ext uri="{FF2B5EF4-FFF2-40B4-BE49-F238E27FC236}">
                <a16:creationId xmlns:a16="http://schemas.microsoft.com/office/drawing/2014/main" id="{885DC93F-4D24-8DDE-262C-5E37C7AB5C41}"/>
              </a:ext>
            </a:extLst>
          </p:cNvPr>
          <p:cNvSpPr/>
          <p:nvPr/>
        </p:nvSpPr>
        <p:spPr>
          <a:xfrm>
            <a:off x="10051282" y="758960"/>
            <a:ext cx="1657884" cy="577723"/>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tx1"/>
                </a:solidFill>
              </a:rPr>
              <a:t>Periodicals</a:t>
            </a:r>
            <a:endParaRPr lang="en-AU" sz="1200" dirty="0">
              <a:solidFill>
                <a:schemeClr val="tx1"/>
              </a:solidFill>
            </a:endParaRPr>
          </a:p>
        </p:txBody>
      </p:sp>
      <p:sp>
        <p:nvSpPr>
          <p:cNvPr id="13" name="Action Button: Blank 12">
            <a:hlinkClick r:id="rId12"/>
            <a:extLst>
              <a:ext uri="{FF2B5EF4-FFF2-40B4-BE49-F238E27FC236}">
                <a16:creationId xmlns:a16="http://schemas.microsoft.com/office/drawing/2014/main" id="{0091208E-F3AB-8945-528A-3ADA9B0546C1}"/>
              </a:ext>
            </a:extLst>
          </p:cNvPr>
          <p:cNvSpPr/>
          <p:nvPr/>
        </p:nvSpPr>
        <p:spPr>
          <a:xfrm>
            <a:off x="10051282" y="1400228"/>
            <a:ext cx="1657884" cy="577723"/>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b="1" i="1" dirty="0">
                <a:solidFill>
                  <a:schemeClr val="tx1"/>
                </a:solidFill>
              </a:rPr>
              <a:t>Coal Mining Safety and Health Act 1999</a:t>
            </a:r>
            <a:endParaRPr lang="en-AU" sz="1300" i="1" dirty="0">
              <a:solidFill>
                <a:schemeClr val="tx1"/>
              </a:solidFill>
            </a:endParaRPr>
          </a:p>
        </p:txBody>
      </p:sp>
      <p:sp>
        <p:nvSpPr>
          <p:cNvPr id="14" name="Action Button: Blank 13">
            <a:hlinkClick r:id="rId13"/>
            <a:extLst>
              <a:ext uri="{FF2B5EF4-FFF2-40B4-BE49-F238E27FC236}">
                <a16:creationId xmlns:a16="http://schemas.microsoft.com/office/drawing/2014/main" id="{3A082E4A-6702-7591-22D1-25C9C44303D8}"/>
              </a:ext>
            </a:extLst>
          </p:cNvPr>
          <p:cNvSpPr/>
          <p:nvPr/>
        </p:nvSpPr>
        <p:spPr>
          <a:xfrm>
            <a:off x="10051284" y="136281"/>
            <a:ext cx="1657884" cy="562059"/>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tx1"/>
                </a:solidFill>
              </a:rPr>
              <a:t>Recognised Standards</a:t>
            </a:r>
            <a:endParaRPr lang="en-AU" sz="1200" dirty="0">
              <a:solidFill>
                <a:schemeClr val="tx1"/>
              </a:solidFill>
            </a:endParaRPr>
          </a:p>
        </p:txBody>
      </p:sp>
      <p:sp>
        <p:nvSpPr>
          <p:cNvPr id="16" name="Action Button: Blank 15">
            <a:hlinkClick r:id="rId14"/>
            <a:extLst>
              <a:ext uri="{FF2B5EF4-FFF2-40B4-BE49-F238E27FC236}">
                <a16:creationId xmlns:a16="http://schemas.microsoft.com/office/drawing/2014/main" id="{D347B328-61FA-CE5A-17D4-2EF675152858}"/>
              </a:ext>
            </a:extLst>
          </p:cNvPr>
          <p:cNvSpPr/>
          <p:nvPr/>
        </p:nvSpPr>
        <p:spPr>
          <a:xfrm>
            <a:off x="10051282" y="2041496"/>
            <a:ext cx="1657884" cy="577723"/>
          </a:xfrm>
          <a:prstGeom prst="actionButtonBlank">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tx1"/>
                </a:solidFill>
              </a:rPr>
              <a:t>Safety Notices</a:t>
            </a:r>
            <a:endParaRPr lang="en-AU" sz="1200" dirty="0">
              <a:solidFill>
                <a:schemeClr val="tx1"/>
              </a:solidFill>
            </a:endParaRPr>
          </a:p>
        </p:txBody>
      </p:sp>
      <p:sp>
        <p:nvSpPr>
          <p:cNvPr id="2" name="Content Placeholder 4">
            <a:extLst>
              <a:ext uri="{FF2B5EF4-FFF2-40B4-BE49-F238E27FC236}">
                <a16:creationId xmlns:a16="http://schemas.microsoft.com/office/drawing/2014/main" id="{DF111F12-E749-4D1C-2C40-F6FA8F12B678}"/>
              </a:ext>
            </a:extLst>
          </p:cNvPr>
          <p:cNvSpPr txBox="1">
            <a:spLocks/>
          </p:cNvSpPr>
          <p:nvPr/>
        </p:nvSpPr>
        <p:spPr>
          <a:xfrm>
            <a:off x="457199" y="3670198"/>
            <a:ext cx="2571228" cy="3018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lnSpc>
                <a:spcPct val="100000"/>
              </a:lnSpc>
              <a:spcBef>
                <a:spcPct val="0"/>
              </a:spcBef>
              <a:buFont typeface="Arial" panose="020B0604020202020204" pitchFamily="34" charset="0"/>
              <a:buNone/>
              <a:defRPr/>
            </a:pPr>
            <a:r>
              <a:rPr lang="en-AU" sz="1400" b="1" dirty="0">
                <a:solidFill>
                  <a:srgbClr val="FF0000"/>
                </a:solidFill>
              </a:rPr>
              <a:t>RECENT SAFETY NOTICES</a:t>
            </a:r>
            <a:endParaRPr lang="en-AU" sz="1600" dirty="0">
              <a:solidFill>
                <a:srgbClr val="FF0000"/>
              </a:solidFill>
            </a:endParaRPr>
          </a:p>
        </p:txBody>
      </p:sp>
      <p:sp>
        <p:nvSpPr>
          <p:cNvPr id="7" name="Action Button: Blank 6">
            <a:hlinkClick r:id="rId15"/>
            <a:extLst>
              <a:ext uri="{FF2B5EF4-FFF2-40B4-BE49-F238E27FC236}">
                <a16:creationId xmlns:a16="http://schemas.microsoft.com/office/drawing/2014/main" id="{6911A1FE-3078-FB1F-FD7D-B6C3336F2712}"/>
              </a:ext>
            </a:extLst>
          </p:cNvPr>
          <p:cNvSpPr/>
          <p:nvPr/>
        </p:nvSpPr>
        <p:spPr>
          <a:xfrm>
            <a:off x="5603136" y="3985780"/>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Bulletin 210</a:t>
            </a:r>
            <a:endParaRPr lang="en-AU" sz="1100" b="1" dirty="0"/>
          </a:p>
          <a:p>
            <a:pPr algn="ctr"/>
            <a:r>
              <a:rPr lang="en-AU" sz="1000" dirty="0"/>
              <a:t>Review the silica exposure risk and associated controls when encountering stone</a:t>
            </a:r>
            <a:endParaRPr lang="en-AU" sz="1100" dirty="0"/>
          </a:p>
        </p:txBody>
      </p:sp>
      <p:sp>
        <p:nvSpPr>
          <p:cNvPr id="8" name="Action Button: Blank 7">
            <a:hlinkClick r:id="rId16"/>
            <a:extLst>
              <a:ext uri="{FF2B5EF4-FFF2-40B4-BE49-F238E27FC236}">
                <a16:creationId xmlns:a16="http://schemas.microsoft.com/office/drawing/2014/main" id="{39DEB6AB-ADC2-079F-ABB9-F5E2C329EEA4}"/>
              </a:ext>
            </a:extLst>
          </p:cNvPr>
          <p:cNvSpPr/>
          <p:nvPr/>
        </p:nvSpPr>
        <p:spPr>
          <a:xfrm>
            <a:off x="2172833" y="3991490"/>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425</a:t>
            </a:r>
            <a:endParaRPr lang="en-AU" sz="1100" b="1" dirty="0"/>
          </a:p>
          <a:p>
            <a:pPr algn="ctr"/>
            <a:r>
              <a:rPr lang="en-AU" sz="1200" dirty="0"/>
              <a:t>Fall of equipment and persons into a stope void</a:t>
            </a:r>
            <a:endParaRPr lang="en-AU" sz="1600" dirty="0"/>
          </a:p>
        </p:txBody>
      </p:sp>
      <p:sp>
        <p:nvSpPr>
          <p:cNvPr id="9" name="Content Placeholder 4">
            <a:hlinkClick r:id="rId17"/>
            <a:extLst>
              <a:ext uri="{FF2B5EF4-FFF2-40B4-BE49-F238E27FC236}">
                <a16:creationId xmlns:a16="http://schemas.microsoft.com/office/drawing/2014/main" id="{6E448F7C-A2B2-1B3F-73E1-4844FF5C1431}"/>
              </a:ext>
            </a:extLst>
          </p:cNvPr>
          <p:cNvSpPr txBox="1">
            <a:spLocks/>
          </p:cNvSpPr>
          <p:nvPr/>
        </p:nvSpPr>
        <p:spPr>
          <a:xfrm>
            <a:off x="10051280" y="2688783"/>
            <a:ext cx="1657885" cy="562059"/>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Board of Examiners</a:t>
            </a:r>
          </a:p>
        </p:txBody>
      </p:sp>
      <p:sp>
        <p:nvSpPr>
          <p:cNvPr id="3" name="Content Placeholder 4">
            <a:hlinkClick r:id="rId18"/>
            <a:extLst>
              <a:ext uri="{FF2B5EF4-FFF2-40B4-BE49-F238E27FC236}">
                <a16:creationId xmlns:a16="http://schemas.microsoft.com/office/drawing/2014/main" id="{C62D6A0A-BF83-D9F7-D891-0579281F9E52}"/>
              </a:ext>
            </a:extLst>
          </p:cNvPr>
          <p:cNvSpPr txBox="1">
            <a:spLocks/>
          </p:cNvSpPr>
          <p:nvPr/>
        </p:nvSpPr>
        <p:spPr>
          <a:xfrm>
            <a:off x="10051279" y="3321814"/>
            <a:ext cx="1657885" cy="55808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400" b="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AU" dirty="0"/>
              <a:t>FREE Registration for the PCS Scheme</a:t>
            </a:r>
          </a:p>
        </p:txBody>
      </p:sp>
      <p:sp>
        <p:nvSpPr>
          <p:cNvPr id="15" name="Action Button: Blank 14">
            <a:hlinkClick r:id="rId19"/>
            <a:extLst>
              <a:ext uri="{FF2B5EF4-FFF2-40B4-BE49-F238E27FC236}">
                <a16:creationId xmlns:a16="http://schemas.microsoft.com/office/drawing/2014/main" id="{5C123A39-5BFF-B678-7B00-0DF16D916031}"/>
              </a:ext>
            </a:extLst>
          </p:cNvPr>
          <p:cNvSpPr/>
          <p:nvPr/>
        </p:nvSpPr>
        <p:spPr>
          <a:xfrm>
            <a:off x="456336" y="3991491"/>
            <a:ext cx="1657884" cy="761867"/>
          </a:xfrm>
          <a:prstGeom prst="actionButtonBlank">
            <a:avLst/>
          </a:prstGeom>
          <a:solidFill>
            <a:srgbClr val="295F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t>Safety Alert 426</a:t>
            </a:r>
            <a:endParaRPr lang="en-AU" sz="1100" b="1" dirty="0"/>
          </a:p>
          <a:p>
            <a:pPr algn="ctr"/>
            <a:r>
              <a:rPr lang="en-AU" sz="1200" dirty="0"/>
              <a:t>Rare earth magnets</a:t>
            </a:r>
            <a:endParaRPr lang="en-AU" sz="1600" dirty="0"/>
          </a:p>
        </p:txBody>
      </p:sp>
    </p:spTree>
    <p:extLst>
      <p:ext uri="{BB962C8B-B14F-4D97-AF65-F5344CB8AC3E}">
        <p14:creationId xmlns:p14="http://schemas.microsoft.com/office/powerpoint/2010/main" val="2510905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35269" y="1076770"/>
            <a:ext cx="6003356" cy="3785787"/>
          </a:xfrm>
        </p:spPr>
        <p:txBody>
          <a:bodyPr>
            <a:noAutofit/>
          </a:bodyPr>
          <a:lstStyle/>
          <a:p>
            <a:pPr eaLnBrk="0" hangingPunct="0">
              <a:lnSpc>
                <a:spcPct val="100000"/>
              </a:lnSpc>
              <a:spcBef>
                <a:spcPct val="0"/>
              </a:spcBef>
              <a:spcAft>
                <a:spcPts val="600"/>
              </a:spcAft>
              <a:defRPr/>
            </a:pPr>
            <a:r>
              <a:rPr lang="en-AU" sz="2000" dirty="0"/>
              <a:t>During demolition of surface structure, a galvanised support was being cut with a grinder.</a:t>
            </a:r>
          </a:p>
          <a:p>
            <a:pPr eaLnBrk="0" hangingPunct="0">
              <a:lnSpc>
                <a:spcPct val="100000"/>
              </a:lnSpc>
              <a:spcBef>
                <a:spcPct val="0"/>
              </a:spcBef>
              <a:spcAft>
                <a:spcPts val="600"/>
              </a:spcAft>
              <a:defRPr/>
            </a:pPr>
            <a:r>
              <a:rPr lang="en-AU" sz="2000" dirty="0"/>
              <a:t>The pipe was totally sealed. </a:t>
            </a:r>
          </a:p>
          <a:p>
            <a:pPr eaLnBrk="0" hangingPunct="0">
              <a:lnSpc>
                <a:spcPct val="100000"/>
              </a:lnSpc>
              <a:spcBef>
                <a:spcPct val="0"/>
              </a:spcBef>
              <a:spcAft>
                <a:spcPts val="600"/>
              </a:spcAft>
              <a:defRPr/>
            </a:pPr>
            <a:r>
              <a:rPr lang="en-AU" sz="2000" dirty="0"/>
              <a:t>The cutting process has ignited trapped gas that has been generated and concentrated in the enclosed space. Analysis has confirmed the presence of hydrogen gas.</a:t>
            </a:r>
          </a:p>
          <a:p>
            <a:pPr eaLnBrk="0" hangingPunct="0">
              <a:lnSpc>
                <a:spcPct val="100000"/>
              </a:lnSpc>
              <a:spcBef>
                <a:spcPct val="0"/>
              </a:spcBef>
              <a:spcAft>
                <a:spcPts val="600"/>
              </a:spcAft>
              <a:defRPr/>
            </a:pPr>
            <a:r>
              <a:rPr lang="en-AU" sz="2000" dirty="0"/>
              <a:t> The ignition has resulted in a flame of approximately 300mm. There were no injuries to CMWs.</a:t>
            </a:r>
          </a:p>
          <a:p>
            <a:pPr eaLnBrk="0" hangingPunct="0">
              <a:lnSpc>
                <a:spcPct val="100000"/>
              </a:lnSpc>
              <a:spcBef>
                <a:spcPct val="0"/>
              </a:spcBef>
              <a:spcAft>
                <a:spcPts val="600"/>
              </a:spcAft>
              <a:defRPr/>
            </a:pPr>
            <a:r>
              <a:rPr lang="en-AU" sz="2000" dirty="0"/>
              <a:t>The potential hazard of generation of hydrogen gas inside sealed sections of galvanised pipe was not identified in the risk management process.</a:t>
            </a:r>
          </a:p>
          <a:p>
            <a:pPr eaLnBrk="0" hangingPunct="0">
              <a:lnSpc>
                <a:spcPct val="100000"/>
              </a:lnSpc>
              <a:spcBef>
                <a:spcPct val="0"/>
              </a:spcBef>
              <a:spcAft>
                <a:spcPts val="600"/>
              </a:spcAft>
              <a:defRPr/>
            </a:pPr>
            <a:r>
              <a:rPr lang="en-AU" sz="2000" dirty="0"/>
              <a:t>A partial weld or relief hole in the galvanised section would have prevented build up of gas.</a:t>
            </a:r>
          </a:p>
          <a:p>
            <a:pPr eaLnBrk="0" hangingPunct="0">
              <a:lnSpc>
                <a:spcPct val="100000"/>
              </a:lnSpc>
              <a:spcBef>
                <a:spcPct val="0"/>
              </a:spcBef>
              <a:spcAft>
                <a:spcPts val="600"/>
              </a:spcAft>
              <a:defRPr/>
            </a:pPr>
            <a:endParaRPr lang="en-AU" sz="2000" dirty="0"/>
          </a:p>
        </p:txBody>
      </p:sp>
      <p:sp>
        <p:nvSpPr>
          <p:cNvPr id="9" name="Title 1">
            <a:extLst>
              <a:ext uri="{FF2B5EF4-FFF2-40B4-BE49-F238E27FC236}">
                <a16:creationId xmlns:a16="http://schemas.microsoft.com/office/drawing/2014/main" id="{B05750F6-C875-4C2F-9E95-EBBF810BA771}"/>
              </a:ext>
            </a:extLst>
          </p:cNvPr>
          <p:cNvSpPr txBox="1">
            <a:spLocks/>
          </p:cNvSpPr>
          <p:nvPr/>
        </p:nvSpPr>
        <p:spPr>
          <a:xfrm>
            <a:off x="253093" y="11113"/>
            <a:ext cx="10767332"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1. Hot works – Ignition of trapped gas</a:t>
            </a:r>
          </a:p>
        </p:txBody>
      </p:sp>
      <p:pic>
        <p:nvPicPr>
          <p:cNvPr id="3" name="Picture 2">
            <a:extLst>
              <a:ext uri="{FF2B5EF4-FFF2-40B4-BE49-F238E27FC236}">
                <a16:creationId xmlns:a16="http://schemas.microsoft.com/office/drawing/2014/main" id="{856D6CCA-AE0C-19EA-BBFE-F095D108885C}"/>
              </a:ext>
            </a:extLst>
          </p:cNvPr>
          <p:cNvPicPr>
            <a:picLocks noChangeAspect="1"/>
          </p:cNvPicPr>
          <p:nvPr/>
        </p:nvPicPr>
        <p:blipFill>
          <a:blip r:embed="rId2"/>
          <a:stretch>
            <a:fillRect/>
          </a:stretch>
        </p:blipFill>
        <p:spPr>
          <a:xfrm>
            <a:off x="6699167" y="1244869"/>
            <a:ext cx="5188230" cy="3785787"/>
          </a:xfrm>
          <a:prstGeom prst="rect">
            <a:avLst/>
          </a:prstGeom>
        </p:spPr>
      </p:pic>
    </p:spTree>
    <p:extLst>
      <p:ext uri="{BB962C8B-B14F-4D97-AF65-F5344CB8AC3E}">
        <p14:creationId xmlns:p14="http://schemas.microsoft.com/office/powerpoint/2010/main" val="233055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397565" y="11113"/>
            <a:ext cx="10622860"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600" dirty="0">
                <a:solidFill>
                  <a:srgbClr val="1B4756"/>
                </a:solidFill>
                <a:latin typeface="Arial"/>
                <a:ea typeface="+mn-ea"/>
                <a:cs typeface="+mn-cs"/>
              </a:rPr>
              <a:t>Recommendations</a:t>
            </a:r>
          </a:p>
        </p:txBody>
      </p:sp>
      <p:graphicFrame>
        <p:nvGraphicFramePr>
          <p:cNvPr id="6" name="Content Placeholder 1">
            <a:extLst>
              <a:ext uri="{FF2B5EF4-FFF2-40B4-BE49-F238E27FC236}">
                <a16:creationId xmlns:a16="http://schemas.microsoft.com/office/drawing/2014/main" id="{2EF604BA-5056-66B4-52ED-C355E9044367}"/>
              </a:ext>
            </a:extLst>
          </p:cNvPr>
          <p:cNvGraphicFramePr>
            <a:graphicFrameLocks/>
          </p:cNvGraphicFramePr>
          <p:nvPr>
            <p:extLst>
              <p:ext uri="{D42A27DB-BD31-4B8C-83A1-F6EECF244321}">
                <p14:modId xmlns:p14="http://schemas.microsoft.com/office/powerpoint/2010/main" val="562084714"/>
              </p:ext>
            </p:extLst>
          </p:nvPr>
        </p:nvGraphicFramePr>
        <p:xfrm>
          <a:off x="397565" y="544874"/>
          <a:ext cx="11111947" cy="483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9120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426972" y="11113"/>
            <a:ext cx="11235375"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2. Light vehicle steering failure</a:t>
            </a:r>
          </a:p>
        </p:txBody>
      </p:sp>
      <p:sp>
        <p:nvSpPr>
          <p:cNvPr id="5" name="TextBox 4">
            <a:extLst>
              <a:ext uri="{FF2B5EF4-FFF2-40B4-BE49-F238E27FC236}">
                <a16:creationId xmlns:a16="http://schemas.microsoft.com/office/drawing/2014/main" id="{881E127D-83F2-CD0B-425C-E630DDF0AB4F}"/>
              </a:ext>
            </a:extLst>
          </p:cNvPr>
          <p:cNvSpPr txBox="1"/>
          <p:nvPr/>
        </p:nvSpPr>
        <p:spPr>
          <a:xfrm>
            <a:off x="512380" y="1158080"/>
            <a:ext cx="5092261" cy="5632311"/>
          </a:xfrm>
          <a:prstGeom prst="rect">
            <a:avLst/>
          </a:prstGeom>
          <a:noFill/>
        </p:spPr>
        <p:txBody>
          <a:bodyPr wrap="square">
            <a:spAutoFit/>
          </a:bodyPr>
          <a:lstStyle/>
          <a:p>
            <a:pPr marL="285750" indent="-285750">
              <a:buFont typeface="Arial" panose="020B0604020202020204" pitchFamily="34" charset="0"/>
              <a:buChar char="•"/>
            </a:pPr>
            <a:r>
              <a:rPr lang="en-AU" sz="2400" dirty="0"/>
              <a:t>A Light vehicle was being driven on the pit floor at low speed.</a:t>
            </a:r>
          </a:p>
          <a:p>
            <a:pPr marL="285750" indent="-285750">
              <a:buFont typeface="Arial" panose="020B0604020202020204" pitchFamily="34" charset="0"/>
              <a:buChar char="•"/>
            </a:pPr>
            <a:r>
              <a:rPr lang="en-AU" sz="2400" dirty="0"/>
              <a:t>The steering arm disengaged leaving the operator without steering function.</a:t>
            </a:r>
          </a:p>
          <a:p>
            <a:pPr marL="285750" indent="-285750">
              <a:buFont typeface="Arial" panose="020B0604020202020204" pitchFamily="34" charset="0"/>
              <a:buChar char="•"/>
            </a:pPr>
            <a:r>
              <a:rPr lang="en-AU" sz="2400" dirty="0"/>
              <a:t>Routine maintenance services undertaken by contractor had failed to check for wear on components  and provide lubricant to the steering components.</a:t>
            </a:r>
          </a:p>
          <a:p>
            <a:pPr marL="285750" indent="-285750">
              <a:buFont typeface="Arial" panose="020B0604020202020204" pitchFamily="34" charset="0"/>
              <a:buChar char="•"/>
            </a:pPr>
            <a:r>
              <a:rPr lang="en-AU" sz="2400" dirty="0"/>
              <a:t>This requirement had not been stipulated in the service sheet items. </a:t>
            </a:r>
          </a:p>
          <a:p>
            <a:endParaRPr lang="en-AU" sz="2400" dirty="0"/>
          </a:p>
          <a:p>
            <a:r>
              <a:rPr lang="en-AU" sz="2400" dirty="0"/>
              <a:t>	</a:t>
            </a:r>
          </a:p>
          <a:p>
            <a:endParaRPr lang="en-AU" sz="2400" dirty="0"/>
          </a:p>
        </p:txBody>
      </p:sp>
      <p:pic>
        <p:nvPicPr>
          <p:cNvPr id="3" name="Picture 2">
            <a:extLst>
              <a:ext uri="{FF2B5EF4-FFF2-40B4-BE49-F238E27FC236}">
                <a16:creationId xmlns:a16="http://schemas.microsoft.com/office/drawing/2014/main" id="{49626966-3739-7682-8CAF-16B44D3C5D38}"/>
              </a:ext>
            </a:extLst>
          </p:cNvPr>
          <p:cNvPicPr>
            <a:picLocks noChangeAspect="1"/>
          </p:cNvPicPr>
          <p:nvPr/>
        </p:nvPicPr>
        <p:blipFill>
          <a:blip r:embed="rId2"/>
          <a:stretch>
            <a:fillRect/>
          </a:stretch>
        </p:blipFill>
        <p:spPr>
          <a:xfrm>
            <a:off x="6044659" y="782636"/>
            <a:ext cx="5847008" cy="4760068"/>
          </a:xfrm>
          <a:prstGeom prst="rect">
            <a:avLst/>
          </a:prstGeom>
        </p:spPr>
      </p:pic>
    </p:spTree>
    <p:extLst>
      <p:ext uri="{BB962C8B-B14F-4D97-AF65-F5344CB8AC3E}">
        <p14:creationId xmlns:p14="http://schemas.microsoft.com/office/powerpoint/2010/main" val="419340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397565" y="11113"/>
            <a:ext cx="10622860"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600" dirty="0">
                <a:solidFill>
                  <a:srgbClr val="1B4756"/>
                </a:solidFill>
                <a:latin typeface="Arial"/>
                <a:ea typeface="+mn-ea"/>
                <a:cs typeface="+mn-cs"/>
              </a:rPr>
              <a:t>Recommendations</a:t>
            </a:r>
          </a:p>
        </p:txBody>
      </p:sp>
      <p:graphicFrame>
        <p:nvGraphicFramePr>
          <p:cNvPr id="6" name="Content Placeholder 1">
            <a:extLst>
              <a:ext uri="{FF2B5EF4-FFF2-40B4-BE49-F238E27FC236}">
                <a16:creationId xmlns:a16="http://schemas.microsoft.com/office/drawing/2014/main" id="{2EF604BA-5056-66B4-52ED-C355E9044367}"/>
              </a:ext>
            </a:extLst>
          </p:cNvPr>
          <p:cNvGraphicFramePr>
            <a:graphicFrameLocks/>
          </p:cNvGraphicFramePr>
          <p:nvPr>
            <p:extLst>
              <p:ext uri="{D42A27DB-BD31-4B8C-83A1-F6EECF244321}">
                <p14:modId xmlns:p14="http://schemas.microsoft.com/office/powerpoint/2010/main" val="4024852145"/>
              </p:ext>
            </p:extLst>
          </p:nvPr>
        </p:nvGraphicFramePr>
        <p:xfrm>
          <a:off x="397565" y="857250"/>
          <a:ext cx="11111947" cy="483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3469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426972" y="11113"/>
            <a:ext cx="11235375"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3. Fall of roof material</a:t>
            </a:r>
          </a:p>
        </p:txBody>
      </p:sp>
      <p:sp>
        <p:nvSpPr>
          <p:cNvPr id="6" name="TextBox 5">
            <a:extLst>
              <a:ext uri="{FF2B5EF4-FFF2-40B4-BE49-F238E27FC236}">
                <a16:creationId xmlns:a16="http://schemas.microsoft.com/office/drawing/2014/main" id="{2919CBFE-34A5-325C-6D4B-6A63AEBB65C6}"/>
              </a:ext>
            </a:extLst>
          </p:cNvPr>
          <p:cNvSpPr txBox="1"/>
          <p:nvPr/>
        </p:nvSpPr>
        <p:spPr>
          <a:xfrm>
            <a:off x="365672" y="857250"/>
            <a:ext cx="6914017" cy="5632311"/>
          </a:xfrm>
          <a:prstGeom prst="rect">
            <a:avLst/>
          </a:prstGeom>
          <a:noFill/>
        </p:spPr>
        <p:txBody>
          <a:bodyPr wrap="square">
            <a:spAutoFit/>
          </a:bodyPr>
          <a:lstStyle/>
          <a:p>
            <a:pPr marL="285750" indent="-285750">
              <a:buFont typeface="Arial" panose="020B0604020202020204" pitchFamily="34" charset="0"/>
              <a:buChar char="•"/>
            </a:pPr>
            <a:r>
              <a:rPr lang="en-AU" sz="2400" dirty="0"/>
              <a:t>The continuous miner had just finished mining out a stub.</a:t>
            </a:r>
          </a:p>
          <a:p>
            <a:pPr marL="285750" indent="-285750">
              <a:buFont typeface="Arial" panose="020B0604020202020204" pitchFamily="34" charset="0"/>
              <a:buChar char="•"/>
            </a:pPr>
            <a:r>
              <a:rPr lang="en-AU" sz="2400" dirty="0"/>
              <a:t>There was a fall of roof material covering  1.3m (l) x 5m (w) x 2.5m (h).</a:t>
            </a:r>
          </a:p>
          <a:p>
            <a:pPr marL="285750" indent="-285750">
              <a:buFont typeface="Arial" panose="020B0604020202020204" pitchFamily="34" charset="0"/>
              <a:buChar char="•"/>
            </a:pPr>
            <a:r>
              <a:rPr lang="en-AU" sz="2400" dirty="0"/>
              <a:t>The bulk of this material landed on the heads of the continuous miner and drill rig platform as it trammed back into the stub.</a:t>
            </a:r>
          </a:p>
          <a:p>
            <a:pPr marL="285750" indent="-285750">
              <a:buFont typeface="Arial" panose="020B0604020202020204" pitchFamily="34" charset="0"/>
              <a:buChar char="•"/>
            </a:pPr>
            <a:r>
              <a:rPr lang="en-AU" sz="2400" dirty="0"/>
              <a:t>All coal mine workers were behind the continuous miner in a safe location when the roof collapsed.</a:t>
            </a:r>
          </a:p>
          <a:p>
            <a:pPr marL="285750" indent="-285750">
              <a:buFont typeface="Arial" panose="020B0604020202020204" pitchFamily="34" charset="0"/>
              <a:buChar char="•"/>
            </a:pPr>
            <a:r>
              <a:rPr lang="en-AU" sz="2400" dirty="0"/>
              <a:t>Change management process was not effective when the mining sequence plan changed and the risk of creating a </a:t>
            </a:r>
            <a:r>
              <a:rPr lang="en-AU" sz="2400" dirty="0" err="1"/>
              <a:t>canche</a:t>
            </a:r>
            <a:r>
              <a:rPr lang="en-AU" sz="2400" dirty="0"/>
              <a:t> was not identified.</a:t>
            </a:r>
          </a:p>
          <a:p>
            <a:pPr marL="285750" indent="-285750">
              <a:buFont typeface="Arial" panose="020B0604020202020204" pitchFamily="34" charset="0"/>
              <a:buChar char="•"/>
            </a:pPr>
            <a:endParaRPr lang="en-AU" sz="2400" dirty="0"/>
          </a:p>
          <a:p>
            <a:endParaRPr lang="en-AU" sz="2400" dirty="0"/>
          </a:p>
          <a:p>
            <a:endParaRPr lang="en-AU" sz="2400" dirty="0"/>
          </a:p>
        </p:txBody>
      </p:sp>
      <p:pic>
        <p:nvPicPr>
          <p:cNvPr id="1026" name="Picture 2" descr="Rock bolt | mining | Britannica">
            <a:extLst>
              <a:ext uri="{FF2B5EF4-FFF2-40B4-BE49-F238E27FC236}">
                <a16:creationId xmlns:a16="http://schemas.microsoft.com/office/drawing/2014/main" id="{002EB58E-43F4-1D61-CE9C-D2E98EE98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214" y="1056983"/>
            <a:ext cx="4774786" cy="3594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857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397565" y="11113"/>
            <a:ext cx="10622860"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600" dirty="0">
                <a:solidFill>
                  <a:srgbClr val="1B4756"/>
                </a:solidFill>
                <a:latin typeface="Arial"/>
                <a:ea typeface="+mn-ea"/>
                <a:cs typeface="+mn-cs"/>
              </a:rPr>
              <a:t>Recommendations</a:t>
            </a:r>
          </a:p>
        </p:txBody>
      </p:sp>
      <p:graphicFrame>
        <p:nvGraphicFramePr>
          <p:cNvPr id="6" name="Content Placeholder 1">
            <a:extLst>
              <a:ext uri="{FF2B5EF4-FFF2-40B4-BE49-F238E27FC236}">
                <a16:creationId xmlns:a16="http://schemas.microsoft.com/office/drawing/2014/main" id="{2EF604BA-5056-66B4-52ED-C355E9044367}"/>
              </a:ext>
            </a:extLst>
          </p:cNvPr>
          <p:cNvGraphicFramePr>
            <a:graphicFrameLocks/>
          </p:cNvGraphicFramePr>
          <p:nvPr>
            <p:extLst>
              <p:ext uri="{D42A27DB-BD31-4B8C-83A1-F6EECF244321}">
                <p14:modId xmlns:p14="http://schemas.microsoft.com/office/powerpoint/2010/main" val="999401601"/>
              </p:ext>
            </p:extLst>
          </p:nvPr>
        </p:nvGraphicFramePr>
        <p:xfrm>
          <a:off x="397565" y="857250"/>
          <a:ext cx="11111947" cy="483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597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9001054-FA58-18FB-B7DD-299041E0FA45}"/>
              </a:ext>
            </a:extLst>
          </p:cNvPr>
          <p:cNvSpPr>
            <a:spLocks noGrp="1"/>
          </p:cNvSpPr>
          <p:nvPr>
            <p:ph sz="half" idx="1"/>
          </p:nvPr>
        </p:nvSpPr>
        <p:spPr>
          <a:xfrm>
            <a:off x="570522" y="1419225"/>
            <a:ext cx="5447323" cy="4351338"/>
          </a:xfrm>
        </p:spPr>
        <p:txBody>
          <a:bodyPr>
            <a:normAutofit fontScale="92500"/>
          </a:bodyPr>
          <a:lstStyle/>
          <a:p>
            <a:r>
              <a:rPr lang="en-US" sz="2400" dirty="0"/>
              <a:t>CMW was using a grinder with cutting disc to undertake repairs of a float screen in the CHPP.</a:t>
            </a:r>
          </a:p>
          <a:p>
            <a:r>
              <a:rPr lang="en-US" sz="2400" dirty="0"/>
              <a:t>The cutting disc disintegrated striking the spotter on the right cheek causing abrasions and swelling.</a:t>
            </a:r>
          </a:p>
          <a:p>
            <a:r>
              <a:rPr lang="en-US" sz="2400" dirty="0"/>
              <a:t>The cutting disc had been secured with incorrect nut (not fit for purpose).</a:t>
            </a:r>
          </a:p>
          <a:p>
            <a:r>
              <a:rPr lang="en-US" sz="2400" dirty="0"/>
              <a:t>The cutting disc had been re-used (one use and disposal policy at this site)</a:t>
            </a:r>
          </a:p>
          <a:p>
            <a:r>
              <a:rPr lang="en-US" sz="2400" dirty="0"/>
              <a:t>Hazards to spotter not appropriately considered and assessed in risk assessment.</a:t>
            </a:r>
          </a:p>
          <a:p>
            <a:endParaRPr lang="en-US" sz="2400" dirty="0"/>
          </a:p>
          <a:p>
            <a:endParaRPr lang="en-US" sz="2400" dirty="0"/>
          </a:p>
        </p:txBody>
      </p:sp>
      <p:pic>
        <p:nvPicPr>
          <p:cNvPr id="6" name="Content Placeholder 5">
            <a:extLst>
              <a:ext uri="{FF2B5EF4-FFF2-40B4-BE49-F238E27FC236}">
                <a16:creationId xmlns:a16="http://schemas.microsoft.com/office/drawing/2014/main" id="{F6AE7B02-9391-937B-2B60-DB8519D5F8F9}"/>
              </a:ext>
            </a:extLst>
          </p:cNvPr>
          <p:cNvPicPr>
            <a:picLocks noGrp="1" noChangeAspect="1"/>
          </p:cNvPicPr>
          <p:nvPr>
            <p:ph sz="half" idx="2"/>
          </p:nvPr>
        </p:nvPicPr>
        <p:blipFill rotWithShape="1">
          <a:blip r:embed="rId2"/>
          <a:srcRect l="2940" r="2628" b="-3"/>
          <a:stretch/>
        </p:blipFill>
        <p:spPr>
          <a:xfrm>
            <a:off x="6111632" y="1419225"/>
            <a:ext cx="5478584" cy="4351338"/>
          </a:xfrm>
          <a:prstGeom prst="rect">
            <a:avLst/>
          </a:prstGeom>
          <a:noFill/>
        </p:spPr>
      </p:pic>
      <p:sp>
        <p:nvSpPr>
          <p:cNvPr id="7" name="Title 1">
            <a:extLst>
              <a:ext uri="{FF2B5EF4-FFF2-40B4-BE49-F238E27FC236}">
                <a16:creationId xmlns:a16="http://schemas.microsoft.com/office/drawing/2014/main" id="{72CC96EE-7382-8E38-02BD-74D9EDF7E7BA}"/>
              </a:ext>
            </a:extLst>
          </p:cNvPr>
          <p:cNvSpPr txBox="1">
            <a:spLocks noGrp="1"/>
          </p:cNvSpPr>
          <p:nvPr>
            <p:ph type="title"/>
          </p:nvPr>
        </p:nvSpPr>
        <p:spPr>
          <a:xfrm>
            <a:off x="569791" y="469421"/>
            <a:ext cx="11020425" cy="8461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200" b="1" dirty="0">
                <a:solidFill>
                  <a:srgbClr val="1B4756"/>
                </a:solidFill>
                <a:latin typeface="Arial"/>
                <a:ea typeface="+mn-ea"/>
                <a:cs typeface="+mn-cs"/>
              </a:rPr>
              <a:t>4. Disintegration of cutting disc.</a:t>
            </a:r>
          </a:p>
        </p:txBody>
      </p:sp>
    </p:spTree>
    <p:extLst>
      <p:ext uri="{BB962C8B-B14F-4D97-AF65-F5344CB8AC3E}">
        <p14:creationId xmlns:p14="http://schemas.microsoft.com/office/powerpoint/2010/main" val="1342981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5750F6-C875-4C2F-9E95-EBBF810BA771}"/>
              </a:ext>
            </a:extLst>
          </p:cNvPr>
          <p:cNvSpPr txBox="1">
            <a:spLocks/>
          </p:cNvSpPr>
          <p:nvPr/>
        </p:nvSpPr>
        <p:spPr>
          <a:xfrm>
            <a:off x="397565" y="11113"/>
            <a:ext cx="10622860" cy="846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Bef>
                <a:spcPts val="1000"/>
              </a:spcBef>
              <a:defRPr/>
            </a:pPr>
            <a:r>
              <a:rPr lang="en-AU" altLang="en-US" sz="3600" dirty="0">
                <a:solidFill>
                  <a:srgbClr val="1B4756"/>
                </a:solidFill>
                <a:latin typeface="Arial"/>
                <a:ea typeface="+mn-ea"/>
                <a:cs typeface="+mn-cs"/>
              </a:rPr>
              <a:t>Recommendations</a:t>
            </a:r>
          </a:p>
        </p:txBody>
      </p:sp>
      <p:graphicFrame>
        <p:nvGraphicFramePr>
          <p:cNvPr id="6" name="Content Placeholder 1">
            <a:extLst>
              <a:ext uri="{FF2B5EF4-FFF2-40B4-BE49-F238E27FC236}">
                <a16:creationId xmlns:a16="http://schemas.microsoft.com/office/drawing/2014/main" id="{2EF604BA-5056-66B4-52ED-C355E9044367}"/>
              </a:ext>
            </a:extLst>
          </p:cNvPr>
          <p:cNvGraphicFramePr>
            <a:graphicFrameLocks/>
          </p:cNvGraphicFramePr>
          <p:nvPr>
            <p:extLst>
              <p:ext uri="{D42A27DB-BD31-4B8C-83A1-F6EECF244321}">
                <p14:modId xmlns:p14="http://schemas.microsoft.com/office/powerpoint/2010/main" val="2439961136"/>
              </p:ext>
            </p:extLst>
          </p:nvPr>
        </p:nvGraphicFramePr>
        <p:xfrm>
          <a:off x="397565" y="777351"/>
          <a:ext cx="11111947" cy="483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0346946"/>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l-widePPT-template" id="{EB6D9D7A-071D-43B5-B665-12763553BBAF}" vid="{E85C5291-52AA-4D6E-BEF2-4A65E708176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l-widePPT-template" id="{EB6D9D7A-071D-43B5-B665-12763553BBAF}" vid="{9CB6F705-DBF0-4173-89BB-2CABF4A72387}"/>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l-widePPT-template" id="{EB6D9D7A-071D-43B5-B665-12763553BBAF}" vid="{9106F2F7-FFF5-4CB1-9D18-AAFC782F6EB4}"/>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 BP 09 Serious Accident Compliance Meeting 23 07 2020" id="{12C210EF-3D45-4454-852E-6CF828AF77B1}" vid="{676B0E9B-124A-4626-85D3-C0FDC41AA215}"/>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HQ-wide-PPT-template1" id="{BE06F69C-12DE-4273-A4F0-A237B7441D0F}" vid="{1B60109C-095B-4D69-9D1A-10B273985D6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Coal-widePPT-template (1)</Template>
  <TotalTime>0</TotalTime>
  <Words>2437</Words>
  <Application>Microsoft Office PowerPoint</Application>
  <PresentationFormat>Widescreen</PresentationFormat>
  <Paragraphs>226</Paragraphs>
  <Slides>19</Slides>
  <Notes>0</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19</vt:i4>
      </vt:variant>
    </vt:vector>
  </HeadingPairs>
  <TitlesOfParts>
    <vt:vector size="27" baseType="lpstr">
      <vt:lpstr>Arial</vt:lpstr>
      <vt:lpstr>Calibri</vt:lpstr>
      <vt:lpstr>Calibri Light</vt:lpstr>
      <vt:lpstr>1_Custom Design</vt:lpstr>
      <vt:lpstr>Custom Design</vt:lpstr>
      <vt:lpstr>2_Custom Design</vt:lpstr>
      <vt:lpstr>3_Custom Design</vt:lpstr>
      <vt:lpstr>Custom Design</vt:lpstr>
      <vt:lpstr>Incident periodical </vt:lpstr>
      <vt:lpstr>PowerPoint Presentation</vt:lpstr>
      <vt:lpstr>PowerPoint Presentation</vt:lpstr>
      <vt:lpstr>PowerPoint Presentation</vt:lpstr>
      <vt:lpstr>PowerPoint Presentation</vt:lpstr>
      <vt:lpstr>PowerPoint Presentation</vt:lpstr>
      <vt:lpstr>PowerPoint Presentation</vt:lpstr>
      <vt:lpstr>4. Disintegration of cutting disc.</vt:lpstr>
      <vt:lpstr>PowerPoint Presentation</vt:lpstr>
      <vt:lpstr>5. Unplanned movement of earth – Tip head</vt:lpstr>
      <vt:lpstr>PowerPoint Presentation</vt:lpstr>
      <vt:lpstr>6. Unplanned movement – Service Truck </vt:lpstr>
      <vt:lpstr>PowerPoint Presentation</vt:lpstr>
      <vt:lpstr>7. Potential fluid injection injuries </vt:lpstr>
      <vt:lpstr>PowerPoint Presentation</vt:lpstr>
      <vt:lpstr>PowerPoint Presentation</vt:lpstr>
      <vt:lpstr>PowerPoint Presentation</vt:lpstr>
      <vt:lpstr>Coal Statistics – February 2023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2020-09-02T00:47:02Z</dcterms:created>
  <dcterms:modified xsi:type="dcterms:W3CDTF">2023-05-08T04:04:01Z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OCS AutoSave">
    <vt:lpwstr/>
  </property>
</Properties>
</file>