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  <p:sldMasterId id="2147483670" r:id="rId2"/>
    <p:sldMasterId id="2147483688" r:id="rId3"/>
    <p:sldMasterId id="2147483691" r:id="rId4"/>
  </p:sldMasterIdLst>
  <p:notesMasterIdLst>
    <p:notesMasterId r:id="rId17"/>
  </p:notesMasterIdLst>
  <p:sldIdLst>
    <p:sldId id="274" r:id="rId5"/>
    <p:sldId id="290" r:id="rId6"/>
    <p:sldId id="289" r:id="rId7"/>
    <p:sldId id="265" r:id="rId8"/>
    <p:sldId id="285" r:id="rId9"/>
    <p:sldId id="286" r:id="rId10"/>
    <p:sldId id="275" r:id="rId11"/>
    <p:sldId id="276" r:id="rId12"/>
    <p:sldId id="277" r:id="rId13"/>
    <p:sldId id="278" r:id="rId14"/>
    <p:sldId id="279" r:id="rId15"/>
    <p:sldId id="287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648AD-F4FB-4EEB-AA27-8561D46BADF8}">
          <p14:sldIdLst>
            <p14:sldId id="274"/>
            <p14:sldId id="290"/>
            <p14:sldId id="289"/>
            <p14:sldId id="265"/>
            <p14:sldId id="285"/>
            <p14:sldId id="286"/>
            <p14:sldId id="275"/>
            <p14:sldId id="276"/>
            <p14:sldId id="277"/>
            <p14:sldId id="278"/>
            <p14:sldId id="279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37D"/>
    <a:srgbClr val="295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96AD3-7F91-4670-8C70-F429E75BA57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E050000-0642-49E2-81DC-7696EDEF9DF4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C29DD903-4894-4F37-AFDD-76AD4FC232EA}" type="parTrans" cxnId="{088165F1-5BE8-4FB6-81B2-6D847703F3D6}">
      <dgm:prSet/>
      <dgm:spPr/>
      <dgm:t>
        <a:bodyPr/>
        <a:lstStyle/>
        <a:p>
          <a:endParaRPr lang="en-AU"/>
        </a:p>
      </dgm:t>
    </dgm:pt>
    <dgm:pt modelId="{F2F6BC0A-ACE4-4359-86EC-EBFCF8FF725B}" type="sibTrans" cxnId="{088165F1-5BE8-4FB6-81B2-6D847703F3D6}">
      <dgm:prSet/>
      <dgm:spPr/>
      <dgm:t>
        <a:bodyPr/>
        <a:lstStyle/>
        <a:p>
          <a:endParaRPr lang="en-AU"/>
        </a:p>
      </dgm:t>
    </dgm:pt>
    <dgm:pt modelId="{922DEACF-68AA-47BC-8BC6-2B7586A26C84}">
      <dgm:prSet/>
      <dgm:spPr/>
      <dgm:t>
        <a:bodyPr/>
        <a:lstStyle/>
        <a:p>
          <a:r>
            <a:rPr lang="en-AU" dirty="0"/>
            <a:t>Ensure the SHMS contains effective procedures for shovel operations.</a:t>
          </a:r>
        </a:p>
      </dgm:t>
    </dgm:pt>
    <dgm:pt modelId="{01E5612C-4AEE-4AFD-9EB8-F6BF44EC32F8}" type="parTrans" cxnId="{A3DD7011-A2D5-4C26-AA8C-A5A4528876FE}">
      <dgm:prSet/>
      <dgm:spPr/>
      <dgm:t>
        <a:bodyPr/>
        <a:lstStyle/>
        <a:p>
          <a:endParaRPr lang="en-AU"/>
        </a:p>
      </dgm:t>
    </dgm:pt>
    <dgm:pt modelId="{76E568A9-85EA-420F-8000-E4361FF3B653}" type="sibTrans" cxnId="{A3DD7011-A2D5-4C26-AA8C-A5A4528876FE}">
      <dgm:prSet/>
      <dgm:spPr/>
      <dgm:t>
        <a:bodyPr/>
        <a:lstStyle/>
        <a:p>
          <a:endParaRPr lang="en-AU"/>
        </a:p>
      </dgm:t>
    </dgm:pt>
    <dgm:pt modelId="{AB6BD2FE-C75F-44BD-8D2A-CA34B1D18571}">
      <dgm:prSet/>
      <dgm:spPr/>
      <dgm:t>
        <a:bodyPr/>
        <a:lstStyle/>
        <a:p>
          <a:r>
            <a:rPr lang="en-AU" dirty="0"/>
            <a:t>Ensure there is a senior position within the management structure responsible for Mobile Plant operations and that this person is competent.</a:t>
          </a:r>
        </a:p>
      </dgm:t>
    </dgm:pt>
    <dgm:pt modelId="{C0293045-E619-44E7-BA38-33559B0503E2}" type="parTrans" cxnId="{28A950FB-8BF6-4D8D-9B35-520931E3DB0E}">
      <dgm:prSet/>
      <dgm:spPr/>
      <dgm:t>
        <a:bodyPr/>
        <a:lstStyle/>
        <a:p>
          <a:endParaRPr lang="en-AU"/>
        </a:p>
      </dgm:t>
    </dgm:pt>
    <dgm:pt modelId="{B316EE63-DC47-4A61-900D-184639F33026}" type="sibTrans" cxnId="{28A950FB-8BF6-4D8D-9B35-520931E3DB0E}">
      <dgm:prSet/>
      <dgm:spPr/>
      <dgm:t>
        <a:bodyPr/>
        <a:lstStyle/>
        <a:p>
          <a:endParaRPr lang="en-AU"/>
        </a:p>
      </dgm:t>
    </dgm:pt>
    <dgm:pt modelId="{0E4ED875-96D0-4D35-985A-5E835114367D}">
      <dgm:prSet/>
      <dgm:spPr/>
      <dgm:t>
        <a:bodyPr/>
        <a:lstStyle/>
        <a:p>
          <a:r>
            <a:rPr lang="en-AU" dirty="0"/>
            <a:t>Ensure adequate inspections are conducted by a competent person.</a:t>
          </a:r>
        </a:p>
      </dgm:t>
    </dgm:pt>
    <dgm:pt modelId="{1D4B12F9-BDB1-4020-998E-1B6A39D1DBDC}" type="parTrans" cxnId="{A8222BAB-5BF9-4C81-AF8D-24451E29BE0F}">
      <dgm:prSet/>
      <dgm:spPr/>
      <dgm:t>
        <a:bodyPr/>
        <a:lstStyle/>
        <a:p>
          <a:endParaRPr lang="en-AU"/>
        </a:p>
      </dgm:t>
    </dgm:pt>
    <dgm:pt modelId="{7538D1A1-AEB8-4614-8226-A73E3029869B}" type="sibTrans" cxnId="{A8222BAB-5BF9-4C81-AF8D-24451E29BE0F}">
      <dgm:prSet/>
      <dgm:spPr/>
      <dgm:t>
        <a:bodyPr/>
        <a:lstStyle/>
        <a:p>
          <a:endParaRPr lang="en-AU"/>
        </a:p>
      </dgm:t>
    </dgm:pt>
    <dgm:pt modelId="{A638A576-6944-426E-AF94-CA50D24EC7E4}">
      <dgm:prSet/>
      <dgm:spPr/>
      <dgm:t>
        <a:bodyPr/>
        <a:lstStyle/>
        <a:p>
          <a:r>
            <a:rPr lang="en-AU" dirty="0"/>
            <a:t>Supervisors / Open Cut Examiners</a:t>
          </a:r>
        </a:p>
      </dgm:t>
    </dgm:pt>
    <dgm:pt modelId="{622D24D2-039D-4ABA-809C-CA04A232D7E4}" type="parTrans" cxnId="{2BCEB81A-F243-453C-9CBD-D2E9F365C46E}">
      <dgm:prSet/>
      <dgm:spPr/>
      <dgm:t>
        <a:bodyPr/>
        <a:lstStyle/>
        <a:p>
          <a:endParaRPr lang="en-AU"/>
        </a:p>
      </dgm:t>
    </dgm:pt>
    <dgm:pt modelId="{4963F558-6680-475D-9D8E-81B02A6F693D}" type="sibTrans" cxnId="{2BCEB81A-F243-453C-9CBD-D2E9F365C46E}">
      <dgm:prSet/>
      <dgm:spPr/>
      <dgm:t>
        <a:bodyPr/>
        <a:lstStyle/>
        <a:p>
          <a:endParaRPr lang="en-AU"/>
        </a:p>
      </dgm:t>
    </dgm:pt>
    <dgm:pt modelId="{91ACB1A9-2FD5-468E-BF82-16F2D15F6575}">
      <dgm:prSet/>
      <dgm:spPr/>
      <dgm:t>
        <a:bodyPr/>
        <a:lstStyle/>
        <a:p>
          <a:r>
            <a:rPr lang="en-AU" dirty="0"/>
            <a:t>Ensure all controls for managing and monitoring shovel operations are implemented</a:t>
          </a:r>
        </a:p>
      </dgm:t>
    </dgm:pt>
    <dgm:pt modelId="{8B6B63F0-120A-4886-B12C-DE0A2F94AAB0}" type="parTrans" cxnId="{6FE25E83-9DC8-4FF2-B67C-D3C6D6223DA1}">
      <dgm:prSet/>
      <dgm:spPr/>
      <dgm:t>
        <a:bodyPr/>
        <a:lstStyle/>
        <a:p>
          <a:endParaRPr lang="en-AU"/>
        </a:p>
      </dgm:t>
    </dgm:pt>
    <dgm:pt modelId="{0014D6DA-5372-4F37-A091-6DBDA20C8C52}" type="sibTrans" cxnId="{6FE25E83-9DC8-4FF2-B67C-D3C6D6223DA1}">
      <dgm:prSet/>
      <dgm:spPr/>
      <dgm:t>
        <a:bodyPr/>
        <a:lstStyle/>
        <a:p>
          <a:endParaRPr lang="en-AU"/>
        </a:p>
      </dgm:t>
    </dgm:pt>
    <dgm:pt modelId="{E774D6B5-E65B-482C-ACE1-C9BBB13D42FC}">
      <dgm:prSet/>
      <dgm:spPr/>
      <dgm:t>
        <a:bodyPr/>
        <a:lstStyle/>
        <a:p>
          <a:r>
            <a:rPr lang="en-AU" dirty="0"/>
            <a:t>Monitor coal mine workers compliance with the requirements of positive communications protocols.</a:t>
          </a:r>
        </a:p>
      </dgm:t>
    </dgm:pt>
    <dgm:pt modelId="{4528FA82-DE05-4F36-A1FA-89C02E2A7FCC}" type="parTrans" cxnId="{126C31BB-7D40-4DEF-8830-FABB3553ED59}">
      <dgm:prSet/>
      <dgm:spPr/>
      <dgm:t>
        <a:bodyPr/>
        <a:lstStyle/>
        <a:p>
          <a:endParaRPr lang="en-AU"/>
        </a:p>
      </dgm:t>
    </dgm:pt>
    <dgm:pt modelId="{42650D86-D046-4609-B3CD-1117A456C260}" type="sibTrans" cxnId="{126C31BB-7D40-4DEF-8830-FABB3553ED59}">
      <dgm:prSet/>
      <dgm:spPr/>
      <dgm:t>
        <a:bodyPr/>
        <a:lstStyle/>
        <a:p>
          <a:endParaRPr lang="en-AU"/>
        </a:p>
      </dgm:t>
    </dgm:pt>
    <dgm:pt modelId="{ECE0DBD3-B92E-4B8F-904F-C0B4D7AFDB6A}">
      <dgm:prSet/>
      <dgm:spPr/>
      <dgm:t>
        <a:bodyPr/>
        <a:lstStyle/>
        <a:p>
          <a:r>
            <a:rPr lang="en-AU" dirty="0"/>
            <a:t>Stop mobile plant operations when positive communications are not implemented.</a:t>
          </a:r>
        </a:p>
      </dgm:t>
    </dgm:pt>
    <dgm:pt modelId="{CBFDAC17-717A-410A-AC3F-B81B254D503E}" type="parTrans" cxnId="{73DBC40F-B214-40BF-8EE7-0C94BCFDADAA}">
      <dgm:prSet/>
      <dgm:spPr/>
      <dgm:t>
        <a:bodyPr/>
        <a:lstStyle/>
        <a:p>
          <a:endParaRPr lang="en-AU"/>
        </a:p>
      </dgm:t>
    </dgm:pt>
    <dgm:pt modelId="{587D22B4-85E5-4141-850C-C7095C5E82AF}" type="sibTrans" cxnId="{73DBC40F-B214-40BF-8EE7-0C94BCFDADAA}">
      <dgm:prSet/>
      <dgm:spPr/>
      <dgm:t>
        <a:bodyPr/>
        <a:lstStyle/>
        <a:p>
          <a:endParaRPr lang="en-AU"/>
        </a:p>
      </dgm:t>
    </dgm:pt>
    <dgm:pt modelId="{A1095E2D-D594-4DAE-A626-30C6FCFED9E5}">
      <dgm:prSet/>
      <dgm:spPr/>
      <dgm:t>
        <a:bodyPr/>
        <a:lstStyle/>
        <a:p>
          <a:r>
            <a:rPr lang="en-AU" dirty="0"/>
            <a:t>Coal mine workers </a:t>
          </a:r>
        </a:p>
      </dgm:t>
    </dgm:pt>
    <dgm:pt modelId="{89F483AB-4CED-452E-A08E-B909828E404A}" type="parTrans" cxnId="{31532DCC-1B61-4823-8263-AF3417E8E1E3}">
      <dgm:prSet/>
      <dgm:spPr/>
      <dgm:t>
        <a:bodyPr/>
        <a:lstStyle/>
        <a:p>
          <a:endParaRPr lang="en-AU"/>
        </a:p>
      </dgm:t>
    </dgm:pt>
    <dgm:pt modelId="{B5058ADD-D66A-406A-964F-85699546119C}" type="sibTrans" cxnId="{31532DCC-1B61-4823-8263-AF3417E8E1E3}">
      <dgm:prSet/>
      <dgm:spPr/>
      <dgm:t>
        <a:bodyPr/>
        <a:lstStyle/>
        <a:p>
          <a:endParaRPr lang="en-AU"/>
        </a:p>
      </dgm:t>
    </dgm:pt>
    <dgm:pt modelId="{F42C024D-1078-4675-AC54-7F92F146B31C}">
      <dgm:prSet/>
      <dgm:spPr/>
      <dgm:t>
        <a:bodyPr/>
        <a:lstStyle/>
        <a:p>
          <a:r>
            <a:rPr lang="en-AU" dirty="0"/>
            <a:t>Must conduct their work in accordance with the work procedures for shovel operations.  </a:t>
          </a:r>
        </a:p>
      </dgm:t>
    </dgm:pt>
    <dgm:pt modelId="{1EB1A17F-DE77-44F7-A2D5-BB65A04A7DA2}" type="parTrans" cxnId="{F8B3A4D0-0FAA-47FD-8C78-2AE74BCE25E9}">
      <dgm:prSet/>
      <dgm:spPr/>
      <dgm:t>
        <a:bodyPr/>
        <a:lstStyle/>
        <a:p>
          <a:endParaRPr lang="en-AU"/>
        </a:p>
      </dgm:t>
    </dgm:pt>
    <dgm:pt modelId="{8894C98A-F966-4A92-8DBE-484330CAED47}" type="sibTrans" cxnId="{F8B3A4D0-0FAA-47FD-8C78-2AE74BCE25E9}">
      <dgm:prSet/>
      <dgm:spPr/>
      <dgm:t>
        <a:bodyPr/>
        <a:lstStyle/>
        <a:p>
          <a:endParaRPr lang="en-AU"/>
        </a:p>
      </dgm:t>
    </dgm:pt>
    <dgm:pt modelId="{F9CE79E0-9650-4A19-9FCD-C57163F8228B}">
      <dgm:prSet/>
      <dgm:spPr/>
      <dgm:t>
        <a:bodyPr/>
        <a:lstStyle/>
        <a:p>
          <a:r>
            <a:rPr lang="en-AU" dirty="0"/>
            <a:t>Always use positive communication protocols when approaching mobile plant.</a:t>
          </a:r>
        </a:p>
      </dgm:t>
    </dgm:pt>
    <dgm:pt modelId="{C9EDEEA5-D16F-4A33-A7BD-1BE41F109837}" type="parTrans" cxnId="{FACCA688-C904-4615-AAA4-F974CC0AEF7D}">
      <dgm:prSet/>
      <dgm:spPr/>
      <dgm:t>
        <a:bodyPr/>
        <a:lstStyle/>
        <a:p>
          <a:endParaRPr lang="en-AU"/>
        </a:p>
      </dgm:t>
    </dgm:pt>
    <dgm:pt modelId="{9CA0A120-7092-443C-B957-F2141627767D}" type="sibTrans" cxnId="{FACCA688-C904-4615-AAA4-F974CC0AEF7D}">
      <dgm:prSet/>
      <dgm:spPr/>
      <dgm:t>
        <a:bodyPr/>
        <a:lstStyle/>
        <a:p>
          <a:endParaRPr lang="en-AU"/>
        </a:p>
      </dgm:t>
    </dgm:pt>
    <dgm:pt modelId="{76B0FFD6-3E6B-468F-93BB-CFF7B6EE4BE3}">
      <dgm:prSet/>
      <dgm:spPr/>
      <dgm:t>
        <a:bodyPr/>
        <a:lstStyle/>
        <a:p>
          <a:r>
            <a:rPr lang="en-AU" dirty="0"/>
            <a:t>Stop work where those procedures are not, or cannot be complied with in the operation.</a:t>
          </a:r>
        </a:p>
      </dgm:t>
    </dgm:pt>
    <dgm:pt modelId="{AB2A8251-3E30-43DB-839B-DC9722D7F204}" type="parTrans" cxnId="{5F6B4A0F-CF42-4D31-AD6E-6DF72BE1A281}">
      <dgm:prSet/>
      <dgm:spPr/>
      <dgm:t>
        <a:bodyPr/>
        <a:lstStyle/>
        <a:p>
          <a:endParaRPr lang="en-AU"/>
        </a:p>
      </dgm:t>
    </dgm:pt>
    <dgm:pt modelId="{2B070A64-2327-4E63-B8B4-FEEB2B7EE87C}" type="sibTrans" cxnId="{5F6B4A0F-CF42-4D31-AD6E-6DF72BE1A281}">
      <dgm:prSet/>
      <dgm:spPr/>
      <dgm:t>
        <a:bodyPr/>
        <a:lstStyle/>
        <a:p>
          <a:endParaRPr lang="en-AU"/>
        </a:p>
      </dgm:t>
    </dgm:pt>
    <dgm:pt modelId="{F20E61EE-D992-4761-86DB-F766CF3294C9}" type="pres">
      <dgm:prSet presAssocID="{5E896AD3-7F91-4670-8C70-F429E75BA57A}" presName="diagram" presStyleCnt="0">
        <dgm:presLayoutVars>
          <dgm:dir/>
          <dgm:animLvl val="lvl"/>
          <dgm:resizeHandles val="exact"/>
        </dgm:presLayoutVars>
      </dgm:prSet>
      <dgm:spPr/>
    </dgm:pt>
    <dgm:pt modelId="{F7413D56-8A91-4B60-B479-B0B8C44BEDB6}" type="pres">
      <dgm:prSet presAssocID="{6E050000-0642-49E2-81DC-7696EDEF9DF4}" presName="compNode" presStyleCnt="0"/>
      <dgm:spPr/>
    </dgm:pt>
    <dgm:pt modelId="{D61937F9-064E-4AEE-AC79-0371F004783C}" type="pres">
      <dgm:prSet presAssocID="{6E050000-0642-49E2-81DC-7696EDEF9DF4}" presName="childRect" presStyleLbl="bgAcc1" presStyleIdx="0" presStyleCnt="3" custLinFactNeighborX="5897" custLinFactNeighborY="-316">
        <dgm:presLayoutVars>
          <dgm:bulletEnabled val="1"/>
        </dgm:presLayoutVars>
      </dgm:prSet>
      <dgm:spPr/>
    </dgm:pt>
    <dgm:pt modelId="{8D448FBE-1583-425E-86A6-8BFB9A45772D}" type="pres">
      <dgm:prSet presAssocID="{6E050000-0642-49E2-81DC-7696EDEF9DF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0B93B4-B242-4DD6-9B99-45829B3A5AA0}" type="pres">
      <dgm:prSet presAssocID="{6E050000-0642-49E2-81DC-7696EDEF9DF4}" presName="parentRect" presStyleLbl="alignNode1" presStyleIdx="0" presStyleCnt="3" custLinFactNeighborX="5897" custLinFactNeighborY="-734"/>
      <dgm:spPr/>
    </dgm:pt>
    <dgm:pt modelId="{F37CA99D-EB48-46DE-B245-C9873E5412C1}" type="pres">
      <dgm:prSet presAssocID="{6E050000-0642-49E2-81DC-7696EDEF9DF4}" presName="adorn" presStyleLbl="fgAccFollowNode1" presStyleIdx="0" presStyleCnt="3" custLinFactNeighborX="-28281" custLinFactNeighborY="-67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39CD6BF-2D07-47B8-9A5E-DDBA541D2642}" type="pres">
      <dgm:prSet presAssocID="{F2F6BC0A-ACE4-4359-86EC-EBFCF8FF725B}" presName="sibTrans" presStyleLbl="sibTrans2D1" presStyleIdx="0" presStyleCnt="0"/>
      <dgm:spPr/>
    </dgm:pt>
    <dgm:pt modelId="{FDE7902A-5F5D-4D91-B8F9-B8279E43458F}" type="pres">
      <dgm:prSet presAssocID="{A638A576-6944-426E-AF94-CA50D24EC7E4}" presName="compNode" presStyleCnt="0"/>
      <dgm:spPr/>
    </dgm:pt>
    <dgm:pt modelId="{A97E7C37-44AE-40A2-A004-40CB033414D1}" type="pres">
      <dgm:prSet presAssocID="{A638A576-6944-426E-AF94-CA50D24EC7E4}" presName="childRect" presStyleLbl="bgAcc1" presStyleIdx="1" presStyleCnt="3" custLinFactNeighborX="2121" custLinFactNeighborY="-316">
        <dgm:presLayoutVars>
          <dgm:bulletEnabled val="1"/>
        </dgm:presLayoutVars>
      </dgm:prSet>
      <dgm:spPr/>
    </dgm:pt>
    <dgm:pt modelId="{13D67116-1C8A-43E3-80F0-10847645E08F}" type="pres">
      <dgm:prSet presAssocID="{A638A576-6944-426E-AF94-CA50D24EC7E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DEED22C-9D3F-40EF-BD29-C64E328F91DC}" type="pres">
      <dgm:prSet presAssocID="{A638A576-6944-426E-AF94-CA50D24EC7E4}" presName="parentRect" presStyleLbl="alignNode1" presStyleIdx="1" presStyleCnt="3" custLinFactNeighborX="2121" custLinFactNeighborY="-734"/>
      <dgm:spPr/>
    </dgm:pt>
    <dgm:pt modelId="{84197519-728B-4A4E-91C5-F56FFD28C0CC}" type="pres">
      <dgm:prSet presAssocID="{A638A576-6944-426E-AF94-CA50D24EC7E4}" presName="adorn" presStyleLbl="fgAccFollowNode1" presStyleIdx="1" presStyleCnt="3" custLinFactNeighborX="6061" custLinFactNeighborY="-67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5EDD9E44-6CC4-4197-BED8-92C0A46158F8}" type="pres">
      <dgm:prSet presAssocID="{4963F558-6680-475D-9D8E-81B02A6F693D}" presName="sibTrans" presStyleLbl="sibTrans2D1" presStyleIdx="0" presStyleCnt="0"/>
      <dgm:spPr/>
    </dgm:pt>
    <dgm:pt modelId="{70D25DC0-6270-462F-940A-2EB077B7C488}" type="pres">
      <dgm:prSet presAssocID="{A1095E2D-D594-4DAE-A626-30C6FCFED9E5}" presName="compNode" presStyleCnt="0"/>
      <dgm:spPr/>
    </dgm:pt>
    <dgm:pt modelId="{B0E44F2C-680D-4319-94A2-5A86BF4DC475}" type="pres">
      <dgm:prSet presAssocID="{A1095E2D-D594-4DAE-A626-30C6FCFED9E5}" presName="childRect" presStyleLbl="bgAcc1" presStyleIdx="2" presStyleCnt="3">
        <dgm:presLayoutVars>
          <dgm:bulletEnabled val="1"/>
        </dgm:presLayoutVars>
      </dgm:prSet>
      <dgm:spPr/>
    </dgm:pt>
    <dgm:pt modelId="{6AC095D7-C096-4F0D-A861-62E32EA55B07}" type="pres">
      <dgm:prSet presAssocID="{A1095E2D-D594-4DAE-A626-30C6FCFED9E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AEBDAFE-100F-4433-82D2-1AD87D3D62DA}" type="pres">
      <dgm:prSet presAssocID="{A1095E2D-D594-4DAE-A626-30C6FCFED9E5}" presName="parentRect" presStyleLbl="alignNode1" presStyleIdx="2" presStyleCnt="3"/>
      <dgm:spPr/>
    </dgm:pt>
    <dgm:pt modelId="{02E478B0-0DFA-44A2-AB0C-9FCBB438A171}" type="pres">
      <dgm:prSet presAssocID="{A1095E2D-D594-4DAE-A626-30C6FCFED9E5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5F6B4A0F-CF42-4D31-AD6E-6DF72BE1A281}" srcId="{A1095E2D-D594-4DAE-A626-30C6FCFED9E5}" destId="{76B0FFD6-3E6B-468F-93BB-CFF7B6EE4BE3}" srcOrd="2" destOrd="0" parTransId="{AB2A8251-3E30-43DB-839B-DC9722D7F204}" sibTransId="{2B070A64-2327-4E63-B8B4-FEEB2B7EE87C}"/>
    <dgm:cxn modelId="{73DBC40F-B214-40BF-8EE7-0C94BCFDADAA}" srcId="{A638A576-6944-426E-AF94-CA50D24EC7E4}" destId="{ECE0DBD3-B92E-4B8F-904F-C0B4D7AFDB6A}" srcOrd="2" destOrd="0" parTransId="{CBFDAC17-717A-410A-AC3F-B81B254D503E}" sibTransId="{587D22B4-85E5-4141-850C-C7095C5E82AF}"/>
    <dgm:cxn modelId="{A3DD7011-A2D5-4C26-AA8C-A5A4528876FE}" srcId="{6E050000-0642-49E2-81DC-7696EDEF9DF4}" destId="{922DEACF-68AA-47BC-8BC6-2B7586A26C84}" srcOrd="0" destOrd="0" parTransId="{01E5612C-4AEE-4AFD-9EB8-F6BF44EC32F8}" sibTransId="{76E568A9-85EA-420F-8000-E4361FF3B653}"/>
    <dgm:cxn modelId="{2BCEB81A-F243-453C-9CBD-D2E9F365C46E}" srcId="{5E896AD3-7F91-4670-8C70-F429E75BA57A}" destId="{A638A576-6944-426E-AF94-CA50D24EC7E4}" srcOrd="1" destOrd="0" parTransId="{622D24D2-039D-4ABA-809C-CA04A232D7E4}" sibTransId="{4963F558-6680-475D-9D8E-81B02A6F693D}"/>
    <dgm:cxn modelId="{EFB65B3C-90A2-4967-9326-C42723AE2F68}" type="presOf" srcId="{E774D6B5-E65B-482C-ACE1-C9BBB13D42FC}" destId="{A97E7C37-44AE-40A2-A004-40CB033414D1}" srcOrd="0" destOrd="1" presId="urn:microsoft.com/office/officeart/2005/8/layout/bList2"/>
    <dgm:cxn modelId="{5BC3295B-126F-4190-922A-4F21AEC3804E}" type="presOf" srcId="{F42C024D-1078-4675-AC54-7F92F146B31C}" destId="{B0E44F2C-680D-4319-94A2-5A86BF4DC475}" srcOrd="0" destOrd="0" presId="urn:microsoft.com/office/officeart/2005/8/layout/bList2"/>
    <dgm:cxn modelId="{E5976F48-744F-4987-8A35-A46809BA1970}" type="presOf" srcId="{F2F6BC0A-ACE4-4359-86EC-EBFCF8FF725B}" destId="{839CD6BF-2D07-47B8-9A5E-DDBA541D2642}" srcOrd="0" destOrd="0" presId="urn:microsoft.com/office/officeart/2005/8/layout/bList2"/>
    <dgm:cxn modelId="{04CF0F4A-A768-4AF2-AF63-FFEC8EBCD743}" type="presOf" srcId="{F9CE79E0-9650-4A19-9FCD-C57163F8228B}" destId="{B0E44F2C-680D-4319-94A2-5A86BF4DC475}" srcOrd="0" destOrd="1" presId="urn:microsoft.com/office/officeart/2005/8/layout/bList2"/>
    <dgm:cxn modelId="{143A3559-39CC-4463-948C-7741262B5990}" type="presOf" srcId="{0E4ED875-96D0-4D35-985A-5E835114367D}" destId="{D61937F9-064E-4AEE-AC79-0371F004783C}" srcOrd="0" destOrd="2" presId="urn:microsoft.com/office/officeart/2005/8/layout/bList2"/>
    <dgm:cxn modelId="{0FA83B7A-C303-4933-84E6-BD20E38C153B}" type="presOf" srcId="{A638A576-6944-426E-AF94-CA50D24EC7E4}" destId="{13D67116-1C8A-43E3-80F0-10847645E08F}" srcOrd="0" destOrd="0" presId="urn:microsoft.com/office/officeart/2005/8/layout/bList2"/>
    <dgm:cxn modelId="{7571CC5A-EC81-4008-8824-311C8EC8FF62}" type="presOf" srcId="{91ACB1A9-2FD5-468E-BF82-16F2D15F6575}" destId="{A97E7C37-44AE-40A2-A004-40CB033414D1}" srcOrd="0" destOrd="0" presId="urn:microsoft.com/office/officeart/2005/8/layout/bList2"/>
    <dgm:cxn modelId="{6A10F27B-7C04-415F-AAC8-767C97C72705}" type="presOf" srcId="{4963F558-6680-475D-9D8E-81B02A6F693D}" destId="{5EDD9E44-6CC4-4197-BED8-92C0A46158F8}" srcOrd="0" destOrd="0" presId="urn:microsoft.com/office/officeart/2005/8/layout/bList2"/>
    <dgm:cxn modelId="{07F09780-F0E3-4A87-9C3C-A8964505DE8C}" type="presOf" srcId="{6E050000-0642-49E2-81DC-7696EDEF9DF4}" destId="{960B93B4-B242-4DD6-9B99-45829B3A5AA0}" srcOrd="1" destOrd="0" presId="urn:microsoft.com/office/officeart/2005/8/layout/bList2"/>
    <dgm:cxn modelId="{54373D82-94BC-4207-AD8D-D2AAE9E1BE25}" type="presOf" srcId="{A1095E2D-D594-4DAE-A626-30C6FCFED9E5}" destId="{6AC095D7-C096-4F0D-A861-62E32EA55B07}" srcOrd="0" destOrd="0" presId="urn:microsoft.com/office/officeart/2005/8/layout/bList2"/>
    <dgm:cxn modelId="{6FE25E83-9DC8-4FF2-B67C-D3C6D6223DA1}" srcId="{A638A576-6944-426E-AF94-CA50D24EC7E4}" destId="{91ACB1A9-2FD5-468E-BF82-16F2D15F6575}" srcOrd="0" destOrd="0" parTransId="{8B6B63F0-120A-4886-B12C-DE0A2F94AAB0}" sibTransId="{0014D6DA-5372-4F37-A091-6DBDA20C8C52}"/>
    <dgm:cxn modelId="{FACCA688-C904-4615-AAA4-F974CC0AEF7D}" srcId="{A1095E2D-D594-4DAE-A626-30C6FCFED9E5}" destId="{F9CE79E0-9650-4A19-9FCD-C57163F8228B}" srcOrd="1" destOrd="0" parTransId="{C9EDEEA5-D16F-4A33-A7BD-1BE41F109837}" sibTransId="{9CA0A120-7092-443C-B957-F2141627767D}"/>
    <dgm:cxn modelId="{C6B3B49A-534B-4589-8F20-635D6DFEAFB8}" type="presOf" srcId="{ECE0DBD3-B92E-4B8F-904F-C0B4D7AFDB6A}" destId="{A97E7C37-44AE-40A2-A004-40CB033414D1}" srcOrd="0" destOrd="2" presId="urn:microsoft.com/office/officeart/2005/8/layout/bList2"/>
    <dgm:cxn modelId="{A8222BAB-5BF9-4C81-AF8D-24451E29BE0F}" srcId="{6E050000-0642-49E2-81DC-7696EDEF9DF4}" destId="{0E4ED875-96D0-4D35-985A-5E835114367D}" srcOrd="2" destOrd="0" parTransId="{1D4B12F9-BDB1-4020-998E-1B6A39D1DBDC}" sibTransId="{7538D1A1-AEB8-4614-8226-A73E3029869B}"/>
    <dgm:cxn modelId="{704E36B1-97E7-4E3D-B418-175D036157DE}" type="presOf" srcId="{A638A576-6944-426E-AF94-CA50D24EC7E4}" destId="{5DEED22C-9D3F-40EF-BD29-C64E328F91DC}" srcOrd="1" destOrd="0" presId="urn:microsoft.com/office/officeart/2005/8/layout/bList2"/>
    <dgm:cxn modelId="{126C31BB-7D40-4DEF-8830-FABB3553ED59}" srcId="{A638A576-6944-426E-AF94-CA50D24EC7E4}" destId="{E774D6B5-E65B-482C-ACE1-C9BBB13D42FC}" srcOrd="1" destOrd="0" parTransId="{4528FA82-DE05-4F36-A1FA-89C02E2A7FCC}" sibTransId="{42650D86-D046-4609-B3CD-1117A456C260}"/>
    <dgm:cxn modelId="{B4C8FAC6-62CA-44EC-90CA-8F905841C44A}" type="presOf" srcId="{6E050000-0642-49E2-81DC-7696EDEF9DF4}" destId="{8D448FBE-1583-425E-86A6-8BFB9A45772D}" srcOrd="0" destOrd="0" presId="urn:microsoft.com/office/officeart/2005/8/layout/bList2"/>
    <dgm:cxn modelId="{0ADF28CA-7F84-46C6-B1E1-F0BEEA861611}" type="presOf" srcId="{AB6BD2FE-C75F-44BD-8D2A-CA34B1D18571}" destId="{D61937F9-064E-4AEE-AC79-0371F004783C}" srcOrd="0" destOrd="1" presId="urn:microsoft.com/office/officeart/2005/8/layout/bList2"/>
    <dgm:cxn modelId="{31532DCC-1B61-4823-8263-AF3417E8E1E3}" srcId="{5E896AD3-7F91-4670-8C70-F429E75BA57A}" destId="{A1095E2D-D594-4DAE-A626-30C6FCFED9E5}" srcOrd="2" destOrd="0" parTransId="{89F483AB-4CED-452E-A08E-B909828E404A}" sibTransId="{B5058ADD-D66A-406A-964F-85699546119C}"/>
    <dgm:cxn modelId="{FEE946CD-739C-4A82-8D8A-A802522340A8}" type="presOf" srcId="{922DEACF-68AA-47BC-8BC6-2B7586A26C84}" destId="{D61937F9-064E-4AEE-AC79-0371F004783C}" srcOrd="0" destOrd="0" presId="urn:microsoft.com/office/officeart/2005/8/layout/bList2"/>
    <dgm:cxn modelId="{F8B3A4D0-0FAA-47FD-8C78-2AE74BCE25E9}" srcId="{A1095E2D-D594-4DAE-A626-30C6FCFED9E5}" destId="{F42C024D-1078-4675-AC54-7F92F146B31C}" srcOrd="0" destOrd="0" parTransId="{1EB1A17F-DE77-44F7-A2D5-BB65A04A7DA2}" sibTransId="{8894C98A-F966-4A92-8DBE-484330CAED47}"/>
    <dgm:cxn modelId="{2FB1F7E6-A0C2-4D48-A90B-CB0D63F255F1}" type="presOf" srcId="{A1095E2D-D594-4DAE-A626-30C6FCFED9E5}" destId="{CAEBDAFE-100F-4433-82D2-1AD87D3D62DA}" srcOrd="1" destOrd="0" presId="urn:microsoft.com/office/officeart/2005/8/layout/bList2"/>
    <dgm:cxn modelId="{088165F1-5BE8-4FB6-81B2-6D847703F3D6}" srcId="{5E896AD3-7F91-4670-8C70-F429E75BA57A}" destId="{6E050000-0642-49E2-81DC-7696EDEF9DF4}" srcOrd="0" destOrd="0" parTransId="{C29DD903-4894-4F37-AFDD-76AD4FC232EA}" sibTransId="{F2F6BC0A-ACE4-4359-86EC-EBFCF8FF725B}"/>
    <dgm:cxn modelId="{E4EF01FB-7930-482C-A828-DA7DF489E1B2}" type="presOf" srcId="{76B0FFD6-3E6B-468F-93BB-CFF7B6EE4BE3}" destId="{B0E44F2C-680D-4319-94A2-5A86BF4DC475}" srcOrd="0" destOrd="2" presId="urn:microsoft.com/office/officeart/2005/8/layout/bList2"/>
    <dgm:cxn modelId="{28A950FB-8BF6-4D8D-9B35-520931E3DB0E}" srcId="{6E050000-0642-49E2-81DC-7696EDEF9DF4}" destId="{AB6BD2FE-C75F-44BD-8D2A-CA34B1D18571}" srcOrd="1" destOrd="0" parTransId="{C0293045-E619-44E7-BA38-33559B0503E2}" sibTransId="{B316EE63-DC47-4A61-900D-184639F33026}"/>
    <dgm:cxn modelId="{1EB5CBFB-5349-44F8-B520-B122C589DD60}" type="presOf" srcId="{5E896AD3-7F91-4670-8C70-F429E75BA57A}" destId="{F20E61EE-D992-4761-86DB-F766CF3294C9}" srcOrd="0" destOrd="0" presId="urn:microsoft.com/office/officeart/2005/8/layout/bList2"/>
    <dgm:cxn modelId="{DAC82BD8-3494-45B7-BA3F-387B65CB34E3}" type="presParOf" srcId="{F20E61EE-D992-4761-86DB-F766CF3294C9}" destId="{F7413D56-8A91-4B60-B479-B0B8C44BEDB6}" srcOrd="0" destOrd="0" presId="urn:microsoft.com/office/officeart/2005/8/layout/bList2"/>
    <dgm:cxn modelId="{DE2C27D5-7934-4F85-8A4B-A2D5C8D191D3}" type="presParOf" srcId="{F7413D56-8A91-4B60-B479-B0B8C44BEDB6}" destId="{D61937F9-064E-4AEE-AC79-0371F004783C}" srcOrd="0" destOrd="0" presId="urn:microsoft.com/office/officeart/2005/8/layout/bList2"/>
    <dgm:cxn modelId="{64471679-9E89-4A73-B815-49E7264B214C}" type="presParOf" srcId="{F7413D56-8A91-4B60-B479-B0B8C44BEDB6}" destId="{8D448FBE-1583-425E-86A6-8BFB9A45772D}" srcOrd="1" destOrd="0" presId="urn:microsoft.com/office/officeart/2005/8/layout/bList2"/>
    <dgm:cxn modelId="{8C4F5F73-B463-4AA8-A339-9C6D01E714F4}" type="presParOf" srcId="{F7413D56-8A91-4B60-B479-B0B8C44BEDB6}" destId="{960B93B4-B242-4DD6-9B99-45829B3A5AA0}" srcOrd="2" destOrd="0" presId="urn:microsoft.com/office/officeart/2005/8/layout/bList2"/>
    <dgm:cxn modelId="{8B93B21C-876E-4D3E-A291-535304F25FD9}" type="presParOf" srcId="{F7413D56-8A91-4B60-B479-B0B8C44BEDB6}" destId="{F37CA99D-EB48-46DE-B245-C9873E5412C1}" srcOrd="3" destOrd="0" presId="urn:microsoft.com/office/officeart/2005/8/layout/bList2"/>
    <dgm:cxn modelId="{08B63519-223F-4F98-BDE5-175D8022BD41}" type="presParOf" srcId="{F20E61EE-D992-4761-86DB-F766CF3294C9}" destId="{839CD6BF-2D07-47B8-9A5E-DDBA541D2642}" srcOrd="1" destOrd="0" presId="urn:microsoft.com/office/officeart/2005/8/layout/bList2"/>
    <dgm:cxn modelId="{7C1A34C1-77A8-465D-9F25-FDA8596A39A3}" type="presParOf" srcId="{F20E61EE-D992-4761-86DB-F766CF3294C9}" destId="{FDE7902A-5F5D-4D91-B8F9-B8279E43458F}" srcOrd="2" destOrd="0" presId="urn:microsoft.com/office/officeart/2005/8/layout/bList2"/>
    <dgm:cxn modelId="{696C8070-6885-4B12-AA54-70A2B021DD9F}" type="presParOf" srcId="{FDE7902A-5F5D-4D91-B8F9-B8279E43458F}" destId="{A97E7C37-44AE-40A2-A004-40CB033414D1}" srcOrd="0" destOrd="0" presId="urn:microsoft.com/office/officeart/2005/8/layout/bList2"/>
    <dgm:cxn modelId="{1D343DE9-3576-45C5-B82E-3E5AACA73428}" type="presParOf" srcId="{FDE7902A-5F5D-4D91-B8F9-B8279E43458F}" destId="{13D67116-1C8A-43E3-80F0-10847645E08F}" srcOrd="1" destOrd="0" presId="urn:microsoft.com/office/officeart/2005/8/layout/bList2"/>
    <dgm:cxn modelId="{25558CBD-72B8-4795-946D-677D17C14333}" type="presParOf" srcId="{FDE7902A-5F5D-4D91-B8F9-B8279E43458F}" destId="{5DEED22C-9D3F-40EF-BD29-C64E328F91DC}" srcOrd="2" destOrd="0" presId="urn:microsoft.com/office/officeart/2005/8/layout/bList2"/>
    <dgm:cxn modelId="{791573F0-EFA4-47B0-AAF9-B8DBA7DB2CE8}" type="presParOf" srcId="{FDE7902A-5F5D-4D91-B8F9-B8279E43458F}" destId="{84197519-728B-4A4E-91C5-F56FFD28C0CC}" srcOrd="3" destOrd="0" presId="urn:microsoft.com/office/officeart/2005/8/layout/bList2"/>
    <dgm:cxn modelId="{0F61FA9E-57E1-4EA4-820A-C0AFC32F580A}" type="presParOf" srcId="{F20E61EE-D992-4761-86DB-F766CF3294C9}" destId="{5EDD9E44-6CC4-4197-BED8-92C0A46158F8}" srcOrd="3" destOrd="0" presId="urn:microsoft.com/office/officeart/2005/8/layout/bList2"/>
    <dgm:cxn modelId="{BB7733CB-F4F2-45FF-8BAC-A5F7E10B1F7B}" type="presParOf" srcId="{F20E61EE-D992-4761-86DB-F766CF3294C9}" destId="{70D25DC0-6270-462F-940A-2EB077B7C488}" srcOrd="4" destOrd="0" presId="urn:microsoft.com/office/officeart/2005/8/layout/bList2"/>
    <dgm:cxn modelId="{CAEFF1D7-EFC5-4D6F-BEF5-F907ACE57CA3}" type="presParOf" srcId="{70D25DC0-6270-462F-940A-2EB077B7C488}" destId="{B0E44F2C-680D-4319-94A2-5A86BF4DC475}" srcOrd="0" destOrd="0" presId="urn:microsoft.com/office/officeart/2005/8/layout/bList2"/>
    <dgm:cxn modelId="{AB5B2C69-5258-4846-8D6B-BF62B305FB0D}" type="presParOf" srcId="{70D25DC0-6270-462F-940A-2EB077B7C488}" destId="{6AC095D7-C096-4F0D-A861-62E32EA55B07}" srcOrd="1" destOrd="0" presId="urn:microsoft.com/office/officeart/2005/8/layout/bList2"/>
    <dgm:cxn modelId="{6E9382CA-30EE-4B5E-B1DA-38DAC06732F8}" type="presParOf" srcId="{70D25DC0-6270-462F-940A-2EB077B7C488}" destId="{CAEBDAFE-100F-4433-82D2-1AD87D3D62DA}" srcOrd="2" destOrd="0" presId="urn:microsoft.com/office/officeart/2005/8/layout/bList2"/>
    <dgm:cxn modelId="{54CF3808-4573-4D94-B37D-1BF7DCB5D666}" type="presParOf" srcId="{70D25DC0-6270-462F-940A-2EB077B7C488}" destId="{02E478B0-0DFA-44A2-AB0C-9FCBB438A17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E8D56-3378-4E32-B41D-29D9D1B7F12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F2EBB66-A190-4615-9242-4FF910385D21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B4F501B4-C439-4187-9657-5FB5D1E555E4}" type="parTrans" cxnId="{C91DDE61-39F5-42C7-BE76-29300B56B3CF}">
      <dgm:prSet/>
      <dgm:spPr/>
      <dgm:t>
        <a:bodyPr/>
        <a:lstStyle/>
        <a:p>
          <a:endParaRPr lang="en-AU"/>
        </a:p>
      </dgm:t>
    </dgm:pt>
    <dgm:pt modelId="{4EF18551-93A7-4142-AA78-517CA55AE2EC}" type="sibTrans" cxnId="{C91DDE61-39F5-42C7-BE76-29300B56B3CF}">
      <dgm:prSet/>
      <dgm:spPr/>
      <dgm:t>
        <a:bodyPr/>
        <a:lstStyle/>
        <a:p>
          <a:endParaRPr lang="en-AU"/>
        </a:p>
      </dgm:t>
    </dgm:pt>
    <dgm:pt modelId="{CA3550CD-53EE-4F44-A807-5B93C1AB52FE}">
      <dgm:prSet/>
      <dgm:spPr/>
      <dgm:t>
        <a:bodyPr/>
        <a:lstStyle/>
        <a:p>
          <a:r>
            <a:rPr lang="en-AU" dirty="0"/>
            <a:t>Review safety and health management plans and, if necessary, require changes to be made to those plans to enable them to be effective.</a:t>
          </a:r>
        </a:p>
      </dgm:t>
    </dgm:pt>
    <dgm:pt modelId="{771B99F2-4E12-4FF2-AE3B-33AF06E83A37}" type="parTrans" cxnId="{71DFAFB8-9E68-4271-BDF8-9D4F8BD5E6F8}">
      <dgm:prSet/>
      <dgm:spPr/>
      <dgm:t>
        <a:bodyPr/>
        <a:lstStyle/>
        <a:p>
          <a:endParaRPr lang="en-AU"/>
        </a:p>
      </dgm:t>
    </dgm:pt>
    <dgm:pt modelId="{489F4B37-1729-4883-A24B-D83D5BA89D00}" type="sibTrans" cxnId="{71DFAFB8-9E68-4271-BDF8-9D4F8BD5E6F8}">
      <dgm:prSet/>
      <dgm:spPr/>
      <dgm:t>
        <a:bodyPr/>
        <a:lstStyle/>
        <a:p>
          <a:endParaRPr lang="en-AU"/>
        </a:p>
      </dgm:t>
    </dgm:pt>
    <dgm:pt modelId="{70DB044D-EFC1-49DD-BE7E-EA1D0ED9977C}">
      <dgm:prSet/>
      <dgm:spPr/>
      <dgm:t>
        <a:bodyPr/>
        <a:lstStyle/>
        <a:p>
          <a:r>
            <a:rPr lang="en-AU" dirty="0"/>
            <a:t>Supervisors</a:t>
          </a:r>
        </a:p>
      </dgm:t>
    </dgm:pt>
    <dgm:pt modelId="{0A430F64-7F98-40C1-8F09-F5107CC193EE}" type="parTrans" cxnId="{10D0430C-53E8-4424-94C9-B69E83E292AE}">
      <dgm:prSet/>
      <dgm:spPr/>
      <dgm:t>
        <a:bodyPr/>
        <a:lstStyle/>
        <a:p>
          <a:endParaRPr lang="en-AU"/>
        </a:p>
      </dgm:t>
    </dgm:pt>
    <dgm:pt modelId="{696D81D3-0A54-4205-95B1-700A492B47D4}" type="sibTrans" cxnId="{10D0430C-53E8-4424-94C9-B69E83E292AE}">
      <dgm:prSet/>
      <dgm:spPr/>
      <dgm:t>
        <a:bodyPr/>
        <a:lstStyle/>
        <a:p>
          <a:endParaRPr lang="en-AU"/>
        </a:p>
      </dgm:t>
    </dgm:pt>
    <dgm:pt modelId="{D9B8231F-D9B5-4990-AB9C-F74145D147ED}">
      <dgm:prSet/>
      <dgm:spPr/>
      <dgm:t>
        <a:bodyPr/>
        <a:lstStyle/>
        <a:p>
          <a:r>
            <a:rPr lang="en-AU" dirty="0"/>
            <a:t>Ensure workers are complying with requirements of the mine’s SHMS.</a:t>
          </a:r>
        </a:p>
      </dgm:t>
    </dgm:pt>
    <dgm:pt modelId="{7E6BA388-ED02-47F2-9655-0FBC16C15FAD}" type="parTrans" cxnId="{428B8BBD-7CCB-41AE-92DA-AD9DFFB96F74}">
      <dgm:prSet/>
      <dgm:spPr/>
      <dgm:t>
        <a:bodyPr/>
        <a:lstStyle/>
        <a:p>
          <a:endParaRPr lang="en-AU"/>
        </a:p>
      </dgm:t>
    </dgm:pt>
    <dgm:pt modelId="{432E95F9-660F-4634-AB84-DC1A7D8AC1C1}" type="sibTrans" cxnId="{428B8BBD-7CCB-41AE-92DA-AD9DFFB96F74}">
      <dgm:prSet/>
      <dgm:spPr/>
      <dgm:t>
        <a:bodyPr/>
        <a:lstStyle/>
        <a:p>
          <a:endParaRPr lang="en-AU"/>
        </a:p>
      </dgm:t>
    </dgm:pt>
    <dgm:pt modelId="{84C668B4-ACA7-4368-AE35-D792DECAD794}">
      <dgm:prSet/>
      <dgm:spPr/>
      <dgm:t>
        <a:bodyPr/>
        <a:lstStyle/>
        <a:p>
          <a:r>
            <a:rPr lang="en-AU" dirty="0"/>
            <a:t>Conduct regular inspections of work areas and ensure potential hazards associated with the task being performed are effectively identified and controlled.</a:t>
          </a:r>
        </a:p>
      </dgm:t>
    </dgm:pt>
    <dgm:pt modelId="{2C82E8B1-5E8B-4461-838D-EE9839999B37}" type="parTrans" cxnId="{FAF60855-49A6-472E-A212-8426F4BE9DDC}">
      <dgm:prSet/>
      <dgm:spPr/>
      <dgm:t>
        <a:bodyPr/>
        <a:lstStyle/>
        <a:p>
          <a:endParaRPr lang="en-AU"/>
        </a:p>
      </dgm:t>
    </dgm:pt>
    <dgm:pt modelId="{9141C5BD-1BBA-4B5F-A17A-92BC8AF8F92A}" type="sibTrans" cxnId="{FAF60855-49A6-472E-A212-8426F4BE9DDC}">
      <dgm:prSet/>
      <dgm:spPr/>
      <dgm:t>
        <a:bodyPr/>
        <a:lstStyle/>
        <a:p>
          <a:endParaRPr lang="en-AU"/>
        </a:p>
      </dgm:t>
    </dgm:pt>
    <dgm:pt modelId="{64F33C42-3E79-44F8-9B8F-6EB2450C5773}">
      <dgm:prSet/>
      <dgm:spPr/>
      <dgm:t>
        <a:bodyPr/>
        <a:lstStyle/>
        <a:p>
          <a:r>
            <a:rPr lang="en-AU" dirty="0"/>
            <a:t>Coal mine workers </a:t>
          </a:r>
        </a:p>
      </dgm:t>
    </dgm:pt>
    <dgm:pt modelId="{E54759A1-34EB-4ED0-825A-00A358E709F9}" type="parTrans" cxnId="{6A4DCBEF-9826-4311-92FB-04103DE1DADE}">
      <dgm:prSet/>
      <dgm:spPr/>
      <dgm:t>
        <a:bodyPr/>
        <a:lstStyle/>
        <a:p>
          <a:endParaRPr lang="en-AU"/>
        </a:p>
      </dgm:t>
    </dgm:pt>
    <dgm:pt modelId="{D0F038B5-3CF1-4EB8-A48C-D22325819AAE}" type="sibTrans" cxnId="{6A4DCBEF-9826-4311-92FB-04103DE1DADE}">
      <dgm:prSet/>
      <dgm:spPr/>
      <dgm:t>
        <a:bodyPr/>
        <a:lstStyle/>
        <a:p>
          <a:endParaRPr lang="en-AU"/>
        </a:p>
      </dgm:t>
    </dgm:pt>
    <dgm:pt modelId="{92B3C9F2-3848-41E0-A55C-D53CCB59A3A2}">
      <dgm:prSet/>
      <dgm:spPr/>
      <dgm:t>
        <a:bodyPr/>
        <a:lstStyle/>
        <a:p>
          <a:r>
            <a:rPr lang="en-AU" dirty="0"/>
            <a:t>Ensure their personal risk assessment identifies all potential hazards associated with the task they are to perform, and that effective controls are applied to manage the risk.</a:t>
          </a:r>
        </a:p>
      </dgm:t>
    </dgm:pt>
    <dgm:pt modelId="{AA8D2552-5F42-4DC7-9258-F71CFDB953F5}" type="parTrans" cxnId="{931FBC16-F835-4236-9CCB-504A6160487F}">
      <dgm:prSet/>
      <dgm:spPr/>
      <dgm:t>
        <a:bodyPr/>
        <a:lstStyle/>
        <a:p>
          <a:endParaRPr lang="en-AU"/>
        </a:p>
      </dgm:t>
    </dgm:pt>
    <dgm:pt modelId="{3E947818-B40D-424D-828C-6EC2B2CEB74D}" type="sibTrans" cxnId="{931FBC16-F835-4236-9CCB-504A6160487F}">
      <dgm:prSet/>
      <dgm:spPr/>
      <dgm:t>
        <a:bodyPr/>
        <a:lstStyle/>
        <a:p>
          <a:endParaRPr lang="en-AU"/>
        </a:p>
      </dgm:t>
    </dgm:pt>
    <dgm:pt modelId="{DE90F5CF-CB16-4283-B18A-F65AC4D216D8}">
      <dgm:prSet/>
      <dgm:spPr/>
      <dgm:t>
        <a:bodyPr/>
        <a:lstStyle/>
        <a:p>
          <a:r>
            <a:rPr lang="en-AU" dirty="0"/>
            <a:t>Check if you have missed any hazards by asking your workmates and supervisors.</a:t>
          </a:r>
        </a:p>
      </dgm:t>
    </dgm:pt>
    <dgm:pt modelId="{7F0570EC-BE35-4C0C-84E7-56EFBD4010AC}" type="parTrans" cxnId="{A64E97AF-339F-4DA5-8D04-0DE67D6BB3C1}">
      <dgm:prSet/>
      <dgm:spPr/>
      <dgm:t>
        <a:bodyPr/>
        <a:lstStyle/>
        <a:p>
          <a:endParaRPr lang="en-AU"/>
        </a:p>
      </dgm:t>
    </dgm:pt>
    <dgm:pt modelId="{AE2D0DEE-4744-4DFD-8406-064A84F8E6D6}" type="sibTrans" cxnId="{A64E97AF-339F-4DA5-8D04-0DE67D6BB3C1}">
      <dgm:prSet/>
      <dgm:spPr/>
      <dgm:t>
        <a:bodyPr/>
        <a:lstStyle/>
        <a:p>
          <a:endParaRPr lang="en-AU"/>
        </a:p>
      </dgm:t>
    </dgm:pt>
    <dgm:pt modelId="{CCFD9C9F-3EE4-4EA2-8E8F-CCB2387377E3}">
      <dgm:prSet/>
      <dgm:spPr/>
      <dgm:t>
        <a:bodyPr/>
        <a:lstStyle/>
        <a:p>
          <a:r>
            <a:rPr lang="en-AU" dirty="0"/>
            <a:t>Check dump areas against design criteria</a:t>
          </a:r>
        </a:p>
      </dgm:t>
    </dgm:pt>
    <dgm:pt modelId="{98AD55F5-38F9-4EC2-80C7-A0DF0F7B1462}" type="parTrans" cxnId="{95007AF4-9472-4516-9C0B-7B8AF0BB494F}">
      <dgm:prSet/>
      <dgm:spPr/>
      <dgm:t>
        <a:bodyPr/>
        <a:lstStyle/>
        <a:p>
          <a:endParaRPr lang="en-AU"/>
        </a:p>
      </dgm:t>
    </dgm:pt>
    <dgm:pt modelId="{D9788A7C-C404-4CC9-B5AD-484928536B68}" type="sibTrans" cxnId="{95007AF4-9472-4516-9C0B-7B8AF0BB494F}">
      <dgm:prSet/>
      <dgm:spPr/>
      <dgm:t>
        <a:bodyPr/>
        <a:lstStyle/>
        <a:p>
          <a:endParaRPr lang="en-AU"/>
        </a:p>
      </dgm:t>
    </dgm:pt>
    <dgm:pt modelId="{DC9FAD72-FE4C-42DA-A294-83D58E29E4CB}" type="pres">
      <dgm:prSet presAssocID="{5E5E8D56-3378-4E32-B41D-29D9D1B7F124}" presName="diagram" presStyleCnt="0">
        <dgm:presLayoutVars>
          <dgm:dir/>
          <dgm:animLvl val="lvl"/>
          <dgm:resizeHandles val="exact"/>
        </dgm:presLayoutVars>
      </dgm:prSet>
      <dgm:spPr/>
    </dgm:pt>
    <dgm:pt modelId="{4FA5EE32-A5A8-44DA-A0B0-1EE555D4319F}" type="pres">
      <dgm:prSet presAssocID="{9F2EBB66-A190-4615-9242-4FF910385D21}" presName="compNode" presStyleCnt="0"/>
      <dgm:spPr/>
    </dgm:pt>
    <dgm:pt modelId="{AF3EDC64-19D7-4F17-BAE7-692A16EFCB7F}" type="pres">
      <dgm:prSet presAssocID="{9F2EBB66-A190-4615-9242-4FF910385D21}" presName="childRect" presStyleLbl="bgAcc1" presStyleIdx="0" presStyleCnt="3" custLinFactNeighborX="4803" custLinFactNeighborY="-643">
        <dgm:presLayoutVars>
          <dgm:bulletEnabled val="1"/>
        </dgm:presLayoutVars>
      </dgm:prSet>
      <dgm:spPr/>
    </dgm:pt>
    <dgm:pt modelId="{FC4A7E73-D7FB-4967-BB16-1535803B2B4F}" type="pres">
      <dgm:prSet presAssocID="{9F2EBB66-A190-4615-9242-4FF910385D2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7E5BCF9-65F7-42B2-9632-938C9C2EF899}" type="pres">
      <dgm:prSet presAssocID="{9F2EBB66-A190-4615-9242-4FF910385D21}" presName="parentRect" presStyleLbl="alignNode1" presStyleIdx="0" presStyleCnt="3" custLinFactNeighborX="4803" custLinFactNeighborY="-1496"/>
      <dgm:spPr/>
    </dgm:pt>
    <dgm:pt modelId="{A0C54B7D-74B6-4158-B4D9-5E61BEED2237}" type="pres">
      <dgm:prSet presAssocID="{9F2EBB66-A190-4615-9242-4FF910385D21}" presName="adorn" presStyleLbl="fgAccFollowNode1" presStyleIdx="0" presStyleCnt="3" custLinFactNeighborX="13723" custLinFactNeighborY="-137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5C2C801-4BB3-45E9-863C-2B842549FE5C}" type="pres">
      <dgm:prSet presAssocID="{4EF18551-93A7-4142-AA78-517CA55AE2EC}" presName="sibTrans" presStyleLbl="sibTrans2D1" presStyleIdx="0" presStyleCnt="0"/>
      <dgm:spPr/>
    </dgm:pt>
    <dgm:pt modelId="{CA5B7878-EB8B-42C5-AF7D-E29905A19208}" type="pres">
      <dgm:prSet presAssocID="{70DB044D-EFC1-49DD-BE7E-EA1D0ED9977C}" presName="compNode" presStyleCnt="0"/>
      <dgm:spPr/>
    </dgm:pt>
    <dgm:pt modelId="{4CEF4B83-2C9D-4BAC-AFEB-0AC32BCA0AB0}" type="pres">
      <dgm:prSet presAssocID="{70DB044D-EFC1-49DD-BE7E-EA1D0ED9977C}" presName="childRect" presStyleLbl="bgAcc1" presStyleIdx="1" presStyleCnt="3" custLinFactNeighborX="1921">
        <dgm:presLayoutVars>
          <dgm:bulletEnabled val="1"/>
        </dgm:presLayoutVars>
      </dgm:prSet>
      <dgm:spPr/>
    </dgm:pt>
    <dgm:pt modelId="{BB9C18D9-45A7-4EBE-81F5-3AFE51CAFA3F}" type="pres">
      <dgm:prSet presAssocID="{70DB044D-EFC1-49DD-BE7E-EA1D0ED997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7FBDFEF-A2E8-4D2A-98FA-F2E75659D3D8}" type="pres">
      <dgm:prSet presAssocID="{70DB044D-EFC1-49DD-BE7E-EA1D0ED9977C}" presName="parentRect" presStyleLbl="alignNode1" presStyleIdx="1" presStyleCnt="3" custLinFactNeighborX="1921"/>
      <dgm:spPr/>
    </dgm:pt>
    <dgm:pt modelId="{666CDFCF-2A5C-4238-82D9-1E9C9C5BAA11}" type="pres">
      <dgm:prSet presAssocID="{70DB044D-EFC1-49DD-BE7E-EA1D0ED9977C}" presName="adorn" presStyleLbl="fgAccFollowNode1" presStyleIdx="1" presStyleCnt="3" custLinFactNeighborX="548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70DA2138-CB4A-428A-AA5D-301E334AE0AE}" type="pres">
      <dgm:prSet presAssocID="{696D81D3-0A54-4205-95B1-700A492B47D4}" presName="sibTrans" presStyleLbl="sibTrans2D1" presStyleIdx="0" presStyleCnt="0"/>
      <dgm:spPr/>
    </dgm:pt>
    <dgm:pt modelId="{376933FA-9148-4453-91E1-133D91459A30}" type="pres">
      <dgm:prSet presAssocID="{64F33C42-3E79-44F8-9B8F-6EB2450C5773}" presName="compNode" presStyleCnt="0"/>
      <dgm:spPr/>
    </dgm:pt>
    <dgm:pt modelId="{B9A9A47B-EBEE-4EB0-8868-AF6D07C928D3}" type="pres">
      <dgm:prSet presAssocID="{64F33C42-3E79-44F8-9B8F-6EB2450C5773}" presName="childRect" presStyleLbl="bgAcc1" presStyleIdx="2" presStyleCnt="3">
        <dgm:presLayoutVars>
          <dgm:bulletEnabled val="1"/>
        </dgm:presLayoutVars>
      </dgm:prSet>
      <dgm:spPr/>
    </dgm:pt>
    <dgm:pt modelId="{44A52620-B8E0-4793-BDDA-8EAF6C818C18}" type="pres">
      <dgm:prSet presAssocID="{64F33C42-3E79-44F8-9B8F-6EB2450C577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D99EF99-2E2D-483D-9879-B2D5A027336C}" type="pres">
      <dgm:prSet presAssocID="{64F33C42-3E79-44F8-9B8F-6EB2450C5773}" presName="parentRect" presStyleLbl="alignNode1" presStyleIdx="2" presStyleCnt="3"/>
      <dgm:spPr/>
    </dgm:pt>
    <dgm:pt modelId="{2B6A4CED-70F6-4B9C-8C67-2C0B3C087A03}" type="pres">
      <dgm:prSet presAssocID="{64F33C42-3E79-44F8-9B8F-6EB2450C5773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AE341F00-EC0B-4C6A-88BD-E9583D24E527}" type="presOf" srcId="{70DB044D-EFC1-49DD-BE7E-EA1D0ED9977C}" destId="{BB9C18D9-45A7-4EBE-81F5-3AFE51CAFA3F}" srcOrd="0" destOrd="0" presId="urn:microsoft.com/office/officeart/2005/8/layout/bList2"/>
    <dgm:cxn modelId="{AD8A2206-F3A6-484E-B89A-94CF26810D18}" type="presOf" srcId="{9F2EBB66-A190-4615-9242-4FF910385D21}" destId="{FC4A7E73-D7FB-4967-BB16-1535803B2B4F}" srcOrd="0" destOrd="0" presId="urn:microsoft.com/office/officeart/2005/8/layout/bList2"/>
    <dgm:cxn modelId="{10D0430C-53E8-4424-94C9-B69E83E292AE}" srcId="{5E5E8D56-3378-4E32-B41D-29D9D1B7F124}" destId="{70DB044D-EFC1-49DD-BE7E-EA1D0ED9977C}" srcOrd="1" destOrd="0" parTransId="{0A430F64-7F98-40C1-8F09-F5107CC193EE}" sibTransId="{696D81D3-0A54-4205-95B1-700A492B47D4}"/>
    <dgm:cxn modelId="{931FBC16-F835-4236-9CCB-504A6160487F}" srcId="{64F33C42-3E79-44F8-9B8F-6EB2450C5773}" destId="{92B3C9F2-3848-41E0-A55C-D53CCB59A3A2}" srcOrd="0" destOrd="0" parTransId="{AA8D2552-5F42-4DC7-9258-F71CFDB953F5}" sibTransId="{3E947818-B40D-424D-828C-6EC2B2CEB74D}"/>
    <dgm:cxn modelId="{200E8F1E-E79B-41C5-A189-2F6FDAC1A6C8}" type="presOf" srcId="{70DB044D-EFC1-49DD-BE7E-EA1D0ED9977C}" destId="{97FBDFEF-A2E8-4D2A-98FA-F2E75659D3D8}" srcOrd="1" destOrd="0" presId="urn:microsoft.com/office/officeart/2005/8/layout/bList2"/>
    <dgm:cxn modelId="{E311382E-B4B5-4A71-8938-F7A15601FBF8}" type="presOf" srcId="{DE90F5CF-CB16-4283-B18A-F65AC4D216D8}" destId="{B9A9A47B-EBEE-4EB0-8868-AF6D07C928D3}" srcOrd="0" destOrd="1" presId="urn:microsoft.com/office/officeart/2005/8/layout/bList2"/>
    <dgm:cxn modelId="{C91DDE61-39F5-42C7-BE76-29300B56B3CF}" srcId="{5E5E8D56-3378-4E32-B41D-29D9D1B7F124}" destId="{9F2EBB66-A190-4615-9242-4FF910385D21}" srcOrd="0" destOrd="0" parTransId="{B4F501B4-C439-4187-9657-5FB5D1E555E4}" sibTransId="{4EF18551-93A7-4142-AA78-517CA55AE2EC}"/>
    <dgm:cxn modelId="{1D8F3968-5386-4643-A8FE-D5346230010D}" type="presOf" srcId="{CA3550CD-53EE-4F44-A807-5B93C1AB52FE}" destId="{AF3EDC64-19D7-4F17-BAE7-692A16EFCB7F}" srcOrd="0" destOrd="0" presId="urn:microsoft.com/office/officeart/2005/8/layout/bList2"/>
    <dgm:cxn modelId="{CC8A334B-5AE6-4FAB-954C-63080E15B914}" type="presOf" srcId="{5E5E8D56-3378-4E32-B41D-29D9D1B7F124}" destId="{DC9FAD72-FE4C-42DA-A294-83D58E29E4CB}" srcOrd="0" destOrd="0" presId="urn:microsoft.com/office/officeart/2005/8/layout/bList2"/>
    <dgm:cxn modelId="{FAF60855-49A6-472E-A212-8426F4BE9DDC}" srcId="{70DB044D-EFC1-49DD-BE7E-EA1D0ED9977C}" destId="{84C668B4-ACA7-4368-AE35-D792DECAD794}" srcOrd="2" destOrd="0" parTransId="{2C82E8B1-5E8B-4461-838D-EE9839999B37}" sibTransId="{9141C5BD-1BBA-4B5F-A17A-92BC8AF8F92A}"/>
    <dgm:cxn modelId="{648F1978-5FD7-4AC3-B7A7-33C22B20CAE8}" type="presOf" srcId="{696D81D3-0A54-4205-95B1-700A492B47D4}" destId="{70DA2138-CB4A-428A-AA5D-301E334AE0AE}" srcOrd="0" destOrd="0" presId="urn:microsoft.com/office/officeart/2005/8/layout/bList2"/>
    <dgm:cxn modelId="{2B25D578-D783-43D0-95B2-70D348158530}" type="presOf" srcId="{64F33C42-3E79-44F8-9B8F-6EB2450C5773}" destId="{44A52620-B8E0-4793-BDDA-8EAF6C818C18}" srcOrd="0" destOrd="0" presId="urn:microsoft.com/office/officeart/2005/8/layout/bList2"/>
    <dgm:cxn modelId="{72C52079-9289-40B0-ACB2-DBC29E359C1A}" type="presOf" srcId="{92B3C9F2-3848-41E0-A55C-D53CCB59A3A2}" destId="{B9A9A47B-EBEE-4EB0-8868-AF6D07C928D3}" srcOrd="0" destOrd="0" presId="urn:microsoft.com/office/officeart/2005/8/layout/bList2"/>
    <dgm:cxn modelId="{24EF9A5A-F87B-4063-8D1A-98F5427AB4DA}" type="presOf" srcId="{D9B8231F-D9B5-4990-AB9C-F74145D147ED}" destId="{4CEF4B83-2C9D-4BAC-AFEB-0AC32BCA0AB0}" srcOrd="0" destOrd="0" presId="urn:microsoft.com/office/officeart/2005/8/layout/bList2"/>
    <dgm:cxn modelId="{2A8BAA84-A9D4-4FDD-AAA1-485A4BA9CA3A}" type="presOf" srcId="{4EF18551-93A7-4142-AA78-517CA55AE2EC}" destId="{F5C2C801-4BB3-45E9-863C-2B842549FE5C}" srcOrd="0" destOrd="0" presId="urn:microsoft.com/office/officeart/2005/8/layout/bList2"/>
    <dgm:cxn modelId="{05A44CA2-53F4-4F82-AE6D-C046CA975FEC}" type="presOf" srcId="{84C668B4-ACA7-4368-AE35-D792DECAD794}" destId="{4CEF4B83-2C9D-4BAC-AFEB-0AC32BCA0AB0}" srcOrd="0" destOrd="2" presId="urn:microsoft.com/office/officeart/2005/8/layout/bList2"/>
    <dgm:cxn modelId="{A64E97AF-339F-4DA5-8D04-0DE67D6BB3C1}" srcId="{64F33C42-3E79-44F8-9B8F-6EB2450C5773}" destId="{DE90F5CF-CB16-4283-B18A-F65AC4D216D8}" srcOrd="1" destOrd="0" parTransId="{7F0570EC-BE35-4C0C-84E7-56EFBD4010AC}" sibTransId="{AE2D0DEE-4744-4DFD-8406-064A84F8E6D6}"/>
    <dgm:cxn modelId="{71DFAFB8-9E68-4271-BDF8-9D4F8BD5E6F8}" srcId="{9F2EBB66-A190-4615-9242-4FF910385D21}" destId="{CA3550CD-53EE-4F44-A807-5B93C1AB52FE}" srcOrd="0" destOrd="0" parTransId="{771B99F2-4E12-4FF2-AE3B-33AF06E83A37}" sibTransId="{489F4B37-1729-4883-A24B-D83D5BA89D00}"/>
    <dgm:cxn modelId="{428B8BBD-7CCB-41AE-92DA-AD9DFFB96F74}" srcId="{70DB044D-EFC1-49DD-BE7E-EA1D0ED9977C}" destId="{D9B8231F-D9B5-4990-AB9C-F74145D147ED}" srcOrd="0" destOrd="0" parTransId="{7E6BA388-ED02-47F2-9655-0FBC16C15FAD}" sibTransId="{432E95F9-660F-4634-AB84-DC1A7D8AC1C1}"/>
    <dgm:cxn modelId="{451FA0D2-08C4-4BA4-B354-D3BCCAE2B792}" type="presOf" srcId="{CCFD9C9F-3EE4-4EA2-8E8F-CCB2387377E3}" destId="{4CEF4B83-2C9D-4BAC-AFEB-0AC32BCA0AB0}" srcOrd="0" destOrd="1" presId="urn:microsoft.com/office/officeart/2005/8/layout/bList2"/>
    <dgm:cxn modelId="{CA524FE7-4926-4822-8773-19EDAB3C12B7}" type="presOf" srcId="{64F33C42-3E79-44F8-9B8F-6EB2450C5773}" destId="{0D99EF99-2E2D-483D-9879-B2D5A027336C}" srcOrd="1" destOrd="0" presId="urn:microsoft.com/office/officeart/2005/8/layout/bList2"/>
    <dgm:cxn modelId="{967EE9E9-672B-4C88-BACA-8C6BDEC277D7}" type="presOf" srcId="{9F2EBB66-A190-4615-9242-4FF910385D21}" destId="{27E5BCF9-65F7-42B2-9632-938C9C2EF899}" srcOrd="1" destOrd="0" presId="urn:microsoft.com/office/officeart/2005/8/layout/bList2"/>
    <dgm:cxn modelId="{6A4DCBEF-9826-4311-92FB-04103DE1DADE}" srcId="{5E5E8D56-3378-4E32-B41D-29D9D1B7F124}" destId="{64F33C42-3E79-44F8-9B8F-6EB2450C5773}" srcOrd="2" destOrd="0" parTransId="{E54759A1-34EB-4ED0-825A-00A358E709F9}" sibTransId="{D0F038B5-3CF1-4EB8-A48C-D22325819AAE}"/>
    <dgm:cxn modelId="{95007AF4-9472-4516-9C0B-7B8AF0BB494F}" srcId="{70DB044D-EFC1-49DD-BE7E-EA1D0ED9977C}" destId="{CCFD9C9F-3EE4-4EA2-8E8F-CCB2387377E3}" srcOrd="1" destOrd="0" parTransId="{98AD55F5-38F9-4EC2-80C7-A0DF0F7B1462}" sibTransId="{D9788A7C-C404-4CC9-B5AD-484928536B68}"/>
    <dgm:cxn modelId="{F09039BD-9409-4987-9EC9-1DD475BA5FDD}" type="presParOf" srcId="{DC9FAD72-FE4C-42DA-A294-83D58E29E4CB}" destId="{4FA5EE32-A5A8-44DA-A0B0-1EE555D4319F}" srcOrd="0" destOrd="0" presId="urn:microsoft.com/office/officeart/2005/8/layout/bList2"/>
    <dgm:cxn modelId="{4562C8EC-33D5-4957-9680-7DE59C1C92B8}" type="presParOf" srcId="{4FA5EE32-A5A8-44DA-A0B0-1EE555D4319F}" destId="{AF3EDC64-19D7-4F17-BAE7-692A16EFCB7F}" srcOrd="0" destOrd="0" presId="urn:microsoft.com/office/officeart/2005/8/layout/bList2"/>
    <dgm:cxn modelId="{A851778D-E999-437D-9E2A-942245CFA815}" type="presParOf" srcId="{4FA5EE32-A5A8-44DA-A0B0-1EE555D4319F}" destId="{FC4A7E73-D7FB-4967-BB16-1535803B2B4F}" srcOrd="1" destOrd="0" presId="urn:microsoft.com/office/officeart/2005/8/layout/bList2"/>
    <dgm:cxn modelId="{1F4A0B8B-AD4D-4E55-B00D-6260BCA81911}" type="presParOf" srcId="{4FA5EE32-A5A8-44DA-A0B0-1EE555D4319F}" destId="{27E5BCF9-65F7-42B2-9632-938C9C2EF899}" srcOrd="2" destOrd="0" presId="urn:microsoft.com/office/officeart/2005/8/layout/bList2"/>
    <dgm:cxn modelId="{9BCE1284-9403-4237-856D-1108703488AA}" type="presParOf" srcId="{4FA5EE32-A5A8-44DA-A0B0-1EE555D4319F}" destId="{A0C54B7D-74B6-4158-B4D9-5E61BEED2237}" srcOrd="3" destOrd="0" presId="urn:microsoft.com/office/officeart/2005/8/layout/bList2"/>
    <dgm:cxn modelId="{A223531E-1E3C-4E5F-97CF-9075AA00E597}" type="presParOf" srcId="{DC9FAD72-FE4C-42DA-A294-83D58E29E4CB}" destId="{F5C2C801-4BB3-45E9-863C-2B842549FE5C}" srcOrd="1" destOrd="0" presId="urn:microsoft.com/office/officeart/2005/8/layout/bList2"/>
    <dgm:cxn modelId="{16E4A7FD-9134-4E7C-9E4B-BD4B40DE95C6}" type="presParOf" srcId="{DC9FAD72-FE4C-42DA-A294-83D58E29E4CB}" destId="{CA5B7878-EB8B-42C5-AF7D-E29905A19208}" srcOrd="2" destOrd="0" presId="urn:microsoft.com/office/officeart/2005/8/layout/bList2"/>
    <dgm:cxn modelId="{1B909316-1580-4365-BA74-1868C8E161E0}" type="presParOf" srcId="{CA5B7878-EB8B-42C5-AF7D-E29905A19208}" destId="{4CEF4B83-2C9D-4BAC-AFEB-0AC32BCA0AB0}" srcOrd="0" destOrd="0" presId="urn:microsoft.com/office/officeart/2005/8/layout/bList2"/>
    <dgm:cxn modelId="{8FE838BA-8702-426E-A3BE-3D98D3BD4A8E}" type="presParOf" srcId="{CA5B7878-EB8B-42C5-AF7D-E29905A19208}" destId="{BB9C18D9-45A7-4EBE-81F5-3AFE51CAFA3F}" srcOrd="1" destOrd="0" presId="urn:microsoft.com/office/officeart/2005/8/layout/bList2"/>
    <dgm:cxn modelId="{41827066-4E23-4944-87F3-B191D31CC2C2}" type="presParOf" srcId="{CA5B7878-EB8B-42C5-AF7D-E29905A19208}" destId="{97FBDFEF-A2E8-4D2A-98FA-F2E75659D3D8}" srcOrd="2" destOrd="0" presId="urn:microsoft.com/office/officeart/2005/8/layout/bList2"/>
    <dgm:cxn modelId="{FD1801EF-013F-43FC-B43A-32E767B8855B}" type="presParOf" srcId="{CA5B7878-EB8B-42C5-AF7D-E29905A19208}" destId="{666CDFCF-2A5C-4238-82D9-1E9C9C5BAA11}" srcOrd="3" destOrd="0" presId="urn:microsoft.com/office/officeart/2005/8/layout/bList2"/>
    <dgm:cxn modelId="{8BE1322C-0E19-413B-AE71-00D8213B751F}" type="presParOf" srcId="{DC9FAD72-FE4C-42DA-A294-83D58E29E4CB}" destId="{70DA2138-CB4A-428A-AA5D-301E334AE0AE}" srcOrd="3" destOrd="0" presId="urn:microsoft.com/office/officeart/2005/8/layout/bList2"/>
    <dgm:cxn modelId="{D47D7EBB-21D4-48E0-AF7F-728904610413}" type="presParOf" srcId="{DC9FAD72-FE4C-42DA-A294-83D58E29E4CB}" destId="{376933FA-9148-4453-91E1-133D91459A30}" srcOrd="4" destOrd="0" presId="urn:microsoft.com/office/officeart/2005/8/layout/bList2"/>
    <dgm:cxn modelId="{6FD7DA49-C2F5-4AD6-9387-AAA123362952}" type="presParOf" srcId="{376933FA-9148-4453-91E1-133D91459A30}" destId="{B9A9A47B-EBEE-4EB0-8868-AF6D07C928D3}" srcOrd="0" destOrd="0" presId="urn:microsoft.com/office/officeart/2005/8/layout/bList2"/>
    <dgm:cxn modelId="{C5819668-E86D-4505-9EB5-0C2E2D6846B3}" type="presParOf" srcId="{376933FA-9148-4453-91E1-133D91459A30}" destId="{44A52620-B8E0-4793-BDDA-8EAF6C818C18}" srcOrd="1" destOrd="0" presId="urn:microsoft.com/office/officeart/2005/8/layout/bList2"/>
    <dgm:cxn modelId="{6F776A39-0F93-4D62-ACDD-2EDA9E8BFADF}" type="presParOf" srcId="{376933FA-9148-4453-91E1-133D91459A30}" destId="{0D99EF99-2E2D-483D-9879-B2D5A027336C}" srcOrd="2" destOrd="0" presId="urn:microsoft.com/office/officeart/2005/8/layout/bList2"/>
    <dgm:cxn modelId="{52E18A45-3318-4A97-A4CC-9BB1A592B31B}" type="presParOf" srcId="{376933FA-9148-4453-91E1-133D91459A30}" destId="{2B6A4CED-70F6-4B9C-8C67-2C0B3C087A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41061-068F-4E0E-8FCD-9285615B9D9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DBC36DB-48B1-40D6-9F13-EF537E81A425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4195700E-DFF3-4A0E-87E5-C5F1799857DC}" type="parTrans" cxnId="{8114FD36-1463-421C-A40D-CE05FC139E84}">
      <dgm:prSet/>
      <dgm:spPr/>
      <dgm:t>
        <a:bodyPr/>
        <a:lstStyle/>
        <a:p>
          <a:endParaRPr lang="en-AU"/>
        </a:p>
      </dgm:t>
    </dgm:pt>
    <dgm:pt modelId="{E2640A76-712F-4DA4-AA02-8358B045AC65}" type="sibTrans" cxnId="{8114FD36-1463-421C-A40D-CE05FC139E84}">
      <dgm:prSet/>
      <dgm:spPr/>
      <dgm:t>
        <a:bodyPr/>
        <a:lstStyle/>
        <a:p>
          <a:endParaRPr lang="en-AU"/>
        </a:p>
      </dgm:t>
    </dgm:pt>
    <dgm:pt modelId="{EF2777AE-B1C5-4B21-8561-2B0BB7924792}">
      <dgm:prSet/>
      <dgm:spPr/>
      <dgm:t>
        <a:bodyPr/>
        <a:lstStyle/>
        <a:p>
          <a:r>
            <a:rPr lang="en-AU" dirty="0"/>
            <a:t>Ensure there are adequate maintenance programs in place necessary for the safe use of equipment. </a:t>
          </a:r>
        </a:p>
      </dgm:t>
    </dgm:pt>
    <dgm:pt modelId="{D9AD8D16-481D-4764-8328-FC5F7A7BD1E7}" type="parTrans" cxnId="{B9ADD0D5-9118-41F8-9BCD-549A1C0AD198}">
      <dgm:prSet/>
      <dgm:spPr/>
      <dgm:t>
        <a:bodyPr/>
        <a:lstStyle/>
        <a:p>
          <a:endParaRPr lang="en-AU"/>
        </a:p>
      </dgm:t>
    </dgm:pt>
    <dgm:pt modelId="{0616C09F-DCAB-48DC-9A3D-681741DFCCC5}" type="sibTrans" cxnId="{B9ADD0D5-9118-41F8-9BCD-549A1C0AD198}">
      <dgm:prSet/>
      <dgm:spPr/>
      <dgm:t>
        <a:bodyPr/>
        <a:lstStyle/>
        <a:p>
          <a:endParaRPr lang="en-AU"/>
        </a:p>
      </dgm:t>
    </dgm:pt>
    <dgm:pt modelId="{6C75949B-0FD6-4430-8B40-984EE0AEDE3D}">
      <dgm:prSet/>
      <dgm:spPr/>
      <dgm:t>
        <a:bodyPr/>
        <a:lstStyle/>
        <a:p>
          <a:endParaRPr lang="en-AU" dirty="0"/>
        </a:p>
      </dgm:t>
    </dgm:pt>
    <dgm:pt modelId="{C8FC1DD1-03CD-4DCA-9CD6-2F6B3A8CA7AC}" type="parTrans" cxnId="{DA18A9CA-0CC4-4BEF-BE53-994773E0B33C}">
      <dgm:prSet/>
      <dgm:spPr/>
      <dgm:t>
        <a:bodyPr/>
        <a:lstStyle/>
        <a:p>
          <a:endParaRPr lang="en-AU"/>
        </a:p>
      </dgm:t>
    </dgm:pt>
    <dgm:pt modelId="{FD89A390-1132-4CCF-8DAE-A066D46AAE4E}" type="sibTrans" cxnId="{DA18A9CA-0CC4-4BEF-BE53-994773E0B33C}">
      <dgm:prSet/>
      <dgm:spPr/>
      <dgm:t>
        <a:bodyPr/>
        <a:lstStyle/>
        <a:p>
          <a:endParaRPr lang="en-AU"/>
        </a:p>
      </dgm:t>
    </dgm:pt>
    <dgm:pt modelId="{E63F3FC2-3944-4F99-B29A-64DB3263685D}">
      <dgm:prSet/>
      <dgm:spPr/>
      <dgm:t>
        <a:bodyPr/>
        <a:lstStyle/>
        <a:p>
          <a:r>
            <a:rPr lang="en-AU" dirty="0"/>
            <a:t>Supervisors / ERZC’s</a:t>
          </a:r>
        </a:p>
      </dgm:t>
    </dgm:pt>
    <dgm:pt modelId="{90B1D5FE-9C8F-45DC-A3BC-EB2144F6CFE6}" type="parTrans" cxnId="{99CF39C1-D559-4C9F-A6BB-C956C250103F}">
      <dgm:prSet/>
      <dgm:spPr/>
      <dgm:t>
        <a:bodyPr/>
        <a:lstStyle/>
        <a:p>
          <a:endParaRPr lang="en-AU"/>
        </a:p>
      </dgm:t>
    </dgm:pt>
    <dgm:pt modelId="{9D073DD3-8FC6-4BEE-9EF9-E7BFD566A0CE}" type="sibTrans" cxnId="{99CF39C1-D559-4C9F-A6BB-C956C250103F}">
      <dgm:prSet/>
      <dgm:spPr/>
      <dgm:t>
        <a:bodyPr/>
        <a:lstStyle/>
        <a:p>
          <a:endParaRPr lang="en-AU"/>
        </a:p>
      </dgm:t>
    </dgm:pt>
    <dgm:pt modelId="{A957348F-0B10-4367-BBC3-75BD06CF2C4C}">
      <dgm:prSet/>
      <dgm:spPr/>
      <dgm:t>
        <a:bodyPr/>
        <a:lstStyle/>
        <a:p>
          <a:r>
            <a:rPr lang="en-AU" dirty="0"/>
            <a:t>Identify critical components on equipment and ensure they are included in the inspection and testing program. </a:t>
          </a:r>
        </a:p>
      </dgm:t>
    </dgm:pt>
    <dgm:pt modelId="{95E26585-942A-40C8-ABF8-B76547086771}" type="parTrans" cxnId="{66FD2748-9D4E-48CF-840B-E11716D980E5}">
      <dgm:prSet/>
      <dgm:spPr/>
      <dgm:t>
        <a:bodyPr/>
        <a:lstStyle/>
        <a:p>
          <a:endParaRPr lang="en-AU"/>
        </a:p>
      </dgm:t>
    </dgm:pt>
    <dgm:pt modelId="{CAC2C090-2426-4ADA-86D2-31FDF5C23700}" type="sibTrans" cxnId="{66FD2748-9D4E-48CF-840B-E11716D980E5}">
      <dgm:prSet/>
      <dgm:spPr/>
      <dgm:t>
        <a:bodyPr/>
        <a:lstStyle/>
        <a:p>
          <a:endParaRPr lang="en-AU"/>
        </a:p>
      </dgm:t>
    </dgm:pt>
    <dgm:pt modelId="{7C767949-0DAF-48D4-9A7E-CB4264329E76}">
      <dgm:prSet/>
      <dgm:spPr/>
      <dgm:t>
        <a:bodyPr/>
        <a:lstStyle/>
        <a:p>
          <a:r>
            <a:rPr lang="en-AU" dirty="0"/>
            <a:t>Coal mine workers </a:t>
          </a:r>
        </a:p>
      </dgm:t>
    </dgm:pt>
    <dgm:pt modelId="{EA67D5BD-9315-4405-B0B8-819E19EB49BD}" type="parTrans" cxnId="{747B31E9-50D6-453A-8276-219986E34D52}">
      <dgm:prSet/>
      <dgm:spPr/>
      <dgm:t>
        <a:bodyPr/>
        <a:lstStyle/>
        <a:p>
          <a:endParaRPr lang="en-AU"/>
        </a:p>
      </dgm:t>
    </dgm:pt>
    <dgm:pt modelId="{0CFF758F-8ED9-478A-B22E-EE300343D83E}" type="sibTrans" cxnId="{747B31E9-50D6-453A-8276-219986E34D52}">
      <dgm:prSet/>
      <dgm:spPr/>
      <dgm:t>
        <a:bodyPr/>
        <a:lstStyle/>
        <a:p>
          <a:endParaRPr lang="en-AU"/>
        </a:p>
      </dgm:t>
    </dgm:pt>
    <dgm:pt modelId="{EB3F5DD5-7252-406E-960E-147B507E2F52}">
      <dgm:prSet/>
      <dgm:spPr/>
      <dgm:t>
        <a:bodyPr/>
        <a:lstStyle/>
        <a:p>
          <a:r>
            <a:rPr lang="en-AU" dirty="0"/>
            <a:t>Regularly check the physical condition of all the equipment you use for safe operation.</a:t>
          </a:r>
        </a:p>
      </dgm:t>
    </dgm:pt>
    <dgm:pt modelId="{1922318C-6C12-4C9C-BE27-DE163A6BEE9A}" type="parTrans" cxnId="{2C6C6453-3238-47F0-AEA3-45B92CAE1483}">
      <dgm:prSet/>
      <dgm:spPr/>
      <dgm:t>
        <a:bodyPr/>
        <a:lstStyle/>
        <a:p>
          <a:endParaRPr lang="en-AU"/>
        </a:p>
      </dgm:t>
    </dgm:pt>
    <dgm:pt modelId="{6E67AEED-A2AD-4204-A3DD-E9C68823F7C6}" type="sibTrans" cxnId="{2C6C6453-3238-47F0-AEA3-45B92CAE1483}">
      <dgm:prSet/>
      <dgm:spPr/>
      <dgm:t>
        <a:bodyPr/>
        <a:lstStyle/>
        <a:p>
          <a:endParaRPr lang="en-AU"/>
        </a:p>
      </dgm:t>
    </dgm:pt>
    <dgm:pt modelId="{9E242550-C91D-45B0-8320-D3DBA5DBE419}">
      <dgm:prSet/>
      <dgm:spPr/>
      <dgm:t>
        <a:bodyPr/>
        <a:lstStyle/>
        <a:p>
          <a:r>
            <a:rPr lang="en-AU" dirty="0"/>
            <a:t>Use the defect reporting system effectively, do not rely on word of mouth to communicate potential defects.</a:t>
          </a:r>
        </a:p>
      </dgm:t>
    </dgm:pt>
    <dgm:pt modelId="{73E36C5D-4DC3-448F-8E23-B99A271BB9D3}" type="parTrans" cxnId="{4761793B-DAB9-4301-9CE6-3C5695844DDC}">
      <dgm:prSet/>
      <dgm:spPr/>
      <dgm:t>
        <a:bodyPr/>
        <a:lstStyle/>
        <a:p>
          <a:endParaRPr lang="en-AU"/>
        </a:p>
      </dgm:t>
    </dgm:pt>
    <dgm:pt modelId="{AE31A811-FCDF-41FB-B221-A4B78E5251DE}" type="sibTrans" cxnId="{4761793B-DAB9-4301-9CE6-3C5695844DDC}">
      <dgm:prSet/>
      <dgm:spPr/>
      <dgm:t>
        <a:bodyPr/>
        <a:lstStyle/>
        <a:p>
          <a:endParaRPr lang="en-AU"/>
        </a:p>
      </dgm:t>
    </dgm:pt>
    <dgm:pt modelId="{5B6381BC-7FF3-4252-A8C3-D70980ACF144}" type="pres">
      <dgm:prSet presAssocID="{3DF41061-068F-4E0E-8FCD-9285615B9D9B}" presName="diagram" presStyleCnt="0">
        <dgm:presLayoutVars>
          <dgm:dir/>
          <dgm:animLvl val="lvl"/>
          <dgm:resizeHandles val="exact"/>
        </dgm:presLayoutVars>
      </dgm:prSet>
      <dgm:spPr/>
    </dgm:pt>
    <dgm:pt modelId="{20BA0BD2-ED16-429E-B24D-82F3019A50A3}" type="pres">
      <dgm:prSet presAssocID="{8DBC36DB-48B1-40D6-9F13-EF537E81A425}" presName="compNode" presStyleCnt="0"/>
      <dgm:spPr/>
    </dgm:pt>
    <dgm:pt modelId="{7B261650-9284-41DC-94BC-64BFCAA97DCC}" type="pres">
      <dgm:prSet presAssocID="{8DBC36DB-48B1-40D6-9F13-EF537E81A425}" presName="childRect" presStyleLbl="bgAcc1" presStyleIdx="0" presStyleCnt="3" custLinFactNeighborX="5414">
        <dgm:presLayoutVars>
          <dgm:bulletEnabled val="1"/>
        </dgm:presLayoutVars>
      </dgm:prSet>
      <dgm:spPr/>
    </dgm:pt>
    <dgm:pt modelId="{4080FDF4-B72C-47CF-A488-F595D604AFEB}" type="pres">
      <dgm:prSet presAssocID="{8DBC36DB-48B1-40D6-9F13-EF537E81A42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9A7402-A62E-4324-9F4F-AFAB95412106}" type="pres">
      <dgm:prSet presAssocID="{8DBC36DB-48B1-40D6-9F13-EF537E81A425}" presName="parentRect" presStyleLbl="alignNode1" presStyleIdx="0" presStyleCnt="3" custLinFactNeighborX="5414"/>
      <dgm:spPr/>
    </dgm:pt>
    <dgm:pt modelId="{53EB85EF-1C38-4291-A4F2-FBF44BAD5F2C}" type="pres">
      <dgm:prSet presAssocID="{8DBC36DB-48B1-40D6-9F13-EF537E81A425}" presName="adorn" presStyleLbl="fgAccFollowNode1" presStyleIdx="0" presStyleCnt="3" custLinFactNeighborX="1546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7D585B2-C4FA-4FD2-88D2-0D13F326B162}" type="pres">
      <dgm:prSet presAssocID="{E2640A76-712F-4DA4-AA02-8358B045AC65}" presName="sibTrans" presStyleLbl="sibTrans2D1" presStyleIdx="0" presStyleCnt="0"/>
      <dgm:spPr/>
    </dgm:pt>
    <dgm:pt modelId="{A0467DDC-A575-43C4-B38D-2F67E1563F01}" type="pres">
      <dgm:prSet presAssocID="{E63F3FC2-3944-4F99-B29A-64DB3263685D}" presName="compNode" presStyleCnt="0"/>
      <dgm:spPr/>
    </dgm:pt>
    <dgm:pt modelId="{991808E5-1320-4C2C-AA3C-25573115E166}" type="pres">
      <dgm:prSet presAssocID="{E63F3FC2-3944-4F99-B29A-64DB3263685D}" presName="childRect" presStyleLbl="bgAcc1" presStyleIdx="1" presStyleCnt="3" custLinFactNeighborX="2695" custLinFactNeighborY="345">
        <dgm:presLayoutVars>
          <dgm:bulletEnabled val="1"/>
        </dgm:presLayoutVars>
      </dgm:prSet>
      <dgm:spPr/>
    </dgm:pt>
    <dgm:pt modelId="{7D0DB544-2006-4282-BF2D-43FA22A78FAA}" type="pres">
      <dgm:prSet presAssocID="{E63F3FC2-3944-4F99-B29A-64DB326368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7BF4825-2D53-445C-BF36-625C2530A6E8}" type="pres">
      <dgm:prSet presAssocID="{E63F3FC2-3944-4F99-B29A-64DB3263685D}" presName="parentRect" presStyleLbl="alignNode1" presStyleIdx="1" presStyleCnt="3" custLinFactNeighborX="2953"/>
      <dgm:spPr/>
    </dgm:pt>
    <dgm:pt modelId="{C2F66397-53CD-435D-ABEF-064B9969CD1A}" type="pres">
      <dgm:prSet presAssocID="{E63F3FC2-3944-4F99-B29A-64DB3263685D}" presName="adorn" presStyleLbl="fgAccFollowNode1" presStyleIdx="1" presStyleCnt="3" custLinFactNeighborX="843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2FA6B34-DBA4-4276-B512-AF942B21AADF}" type="pres">
      <dgm:prSet presAssocID="{9D073DD3-8FC6-4BEE-9EF9-E7BFD566A0CE}" presName="sibTrans" presStyleLbl="sibTrans2D1" presStyleIdx="0" presStyleCnt="0"/>
      <dgm:spPr/>
    </dgm:pt>
    <dgm:pt modelId="{8BA7DC58-5FBA-4A4A-91E9-20B25695F782}" type="pres">
      <dgm:prSet presAssocID="{7C767949-0DAF-48D4-9A7E-CB4264329E76}" presName="compNode" presStyleCnt="0"/>
      <dgm:spPr/>
    </dgm:pt>
    <dgm:pt modelId="{3F9F8C5A-5736-41DC-A4E1-D9DD4CD3BB96}" type="pres">
      <dgm:prSet presAssocID="{7C767949-0DAF-48D4-9A7E-CB4264329E76}" presName="childRect" presStyleLbl="bgAcc1" presStyleIdx="2" presStyleCnt="3">
        <dgm:presLayoutVars>
          <dgm:bulletEnabled val="1"/>
        </dgm:presLayoutVars>
      </dgm:prSet>
      <dgm:spPr/>
    </dgm:pt>
    <dgm:pt modelId="{7F8D31C9-4398-4EC5-9173-EB3DC7E17166}" type="pres">
      <dgm:prSet presAssocID="{7C767949-0DAF-48D4-9A7E-CB4264329E7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AF47B5C-9D51-4E7A-A1D2-D9B875DE9320}" type="pres">
      <dgm:prSet presAssocID="{7C767949-0DAF-48D4-9A7E-CB4264329E76}" presName="parentRect" presStyleLbl="alignNode1" presStyleIdx="2" presStyleCnt="3"/>
      <dgm:spPr/>
    </dgm:pt>
    <dgm:pt modelId="{9656A9C2-6CE7-4A12-9650-DE8EE6814E00}" type="pres">
      <dgm:prSet presAssocID="{7C767949-0DAF-48D4-9A7E-CB4264329E76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A52C2B11-C3B4-466E-B314-1A5526C1B89C}" type="presOf" srcId="{9D073DD3-8FC6-4BEE-9EF9-E7BFD566A0CE}" destId="{F2FA6B34-DBA4-4276-B512-AF942B21AADF}" srcOrd="0" destOrd="0" presId="urn:microsoft.com/office/officeart/2005/8/layout/bList2"/>
    <dgm:cxn modelId="{5114A32F-467F-47C1-9491-2F5F4162D0CC}" type="presOf" srcId="{EF2777AE-B1C5-4B21-8561-2B0BB7924792}" destId="{7B261650-9284-41DC-94BC-64BFCAA97DCC}" srcOrd="0" destOrd="0" presId="urn:microsoft.com/office/officeart/2005/8/layout/bList2"/>
    <dgm:cxn modelId="{8114FD36-1463-421C-A40D-CE05FC139E84}" srcId="{3DF41061-068F-4E0E-8FCD-9285615B9D9B}" destId="{8DBC36DB-48B1-40D6-9F13-EF537E81A425}" srcOrd="0" destOrd="0" parTransId="{4195700E-DFF3-4A0E-87E5-C5F1799857DC}" sibTransId="{E2640A76-712F-4DA4-AA02-8358B045AC65}"/>
    <dgm:cxn modelId="{4761793B-DAB9-4301-9CE6-3C5695844DDC}" srcId="{7C767949-0DAF-48D4-9A7E-CB4264329E76}" destId="{9E242550-C91D-45B0-8320-D3DBA5DBE419}" srcOrd="1" destOrd="0" parTransId="{73E36C5D-4DC3-448F-8E23-B99A271BB9D3}" sibTransId="{AE31A811-FCDF-41FB-B221-A4B78E5251DE}"/>
    <dgm:cxn modelId="{66FD2748-9D4E-48CF-840B-E11716D980E5}" srcId="{E63F3FC2-3944-4F99-B29A-64DB3263685D}" destId="{A957348F-0B10-4367-BBC3-75BD06CF2C4C}" srcOrd="0" destOrd="0" parTransId="{95E26585-942A-40C8-ABF8-B76547086771}" sibTransId="{CAC2C090-2426-4ADA-86D2-31FDF5C23700}"/>
    <dgm:cxn modelId="{B0F96B4A-EED7-4316-8B72-6EC2D3AB50DB}" type="presOf" srcId="{8DBC36DB-48B1-40D6-9F13-EF537E81A425}" destId="{4080FDF4-B72C-47CF-A488-F595D604AFEB}" srcOrd="0" destOrd="0" presId="urn:microsoft.com/office/officeart/2005/8/layout/bList2"/>
    <dgm:cxn modelId="{2C6C6453-3238-47F0-AEA3-45B92CAE1483}" srcId="{7C767949-0DAF-48D4-9A7E-CB4264329E76}" destId="{EB3F5DD5-7252-406E-960E-147B507E2F52}" srcOrd="0" destOrd="0" parTransId="{1922318C-6C12-4C9C-BE27-DE163A6BEE9A}" sibTransId="{6E67AEED-A2AD-4204-A3DD-E9C68823F7C6}"/>
    <dgm:cxn modelId="{3503E9A2-6761-4CB9-8FA5-4C1C275E325F}" type="presOf" srcId="{3DF41061-068F-4E0E-8FCD-9285615B9D9B}" destId="{5B6381BC-7FF3-4252-A8C3-D70980ACF144}" srcOrd="0" destOrd="0" presId="urn:microsoft.com/office/officeart/2005/8/layout/bList2"/>
    <dgm:cxn modelId="{C743CCB1-6055-4C08-834E-1615A415F7E6}" type="presOf" srcId="{7C767949-0DAF-48D4-9A7E-CB4264329E76}" destId="{7AF47B5C-9D51-4E7A-A1D2-D9B875DE9320}" srcOrd="1" destOrd="0" presId="urn:microsoft.com/office/officeart/2005/8/layout/bList2"/>
    <dgm:cxn modelId="{B7C145BB-04E9-457E-9422-F345F2AE8AFE}" type="presOf" srcId="{7C767949-0DAF-48D4-9A7E-CB4264329E76}" destId="{7F8D31C9-4398-4EC5-9173-EB3DC7E17166}" srcOrd="0" destOrd="0" presId="urn:microsoft.com/office/officeart/2005/8/layout/bList2"/>
    <dgm:cxn modelId="{75F146BC-7A72-449A-BC9E-89891F7E8EA3}" type="presOf" srcId="{A957348F-0B10-4367-BBC3-75BD06CF2C4C}" destId="{991808E5-1320-4C2C-AA3C-25573115E166}" srcOrd="0" destOrd="0" presId="urn:microsoft.com/office/officeart/2005/8/layout/bList2"/>
    <dgm:cxn modelId="{4BC2DCC0-0739-41C6-88F3-4B15B999BBE3}" type="presOf" srcId="{EB3F5DD5-7252-406E-960E-147B507E2F52}" destId="{3F9F8C5A-5736-41DC-A4E1-D9DD4CD3BB96}" srcOrd="0" destOrd="0" presId="urn:microsoft.com/office/officeart/2005/8/layout/bList2"/>
    <dgm:cxn modelId="{99CF39C1-D559-4C9F-A6BB-C956C250103F}" srcId="{3DF41061-068F-4E0E-8FCD-9285615B9D9B}" destId="{E63F3FC2-3944-4F99-B29A-64DB3263685D}" srcOrd="1" destOrd="0" parTransId="{90B1D5FE-9C8F-45DC-A3BC-EB2144F6CFE6}" sibTransId="{9D073DD3-8FC6-4BEE-9EF9-E7BFD566A0CE}"/>
    <dgm:cxn modelId="{8200FFC6-FDF9-476D-8D25-01D3DC5E1179}" type="presOf" srcId="{9E242550-C91D-45B0-8320-D3DBA5DBE419}" destId="{3F9F8C5A-5736-41DC-A4E1-D9DD4CD3BB96}" srcOrd="0" destOrd="1" presId="urn:microsoft.com/office/officeart/2005/8/layout/bList2"/>
    <dgm:cxn modelId="{DA18A9CA-0CC4-4BEF-BE53-994773E0B33C}" srcId="{8DBC36DB-48B1-40D6-9F13-EF537E81A425}" destId="{6C75949B-0FD6-4430-8B40-984EE0AEDE3D}" srcOrd="1" destOrd="0" parTransId="{C8FC1DD1-03CD-4DCA-9CD6-2F6B3A8CA7AC}" sibTransId="{FD89A390-1132-4CCF-8DAE-A066D46AAE4E}"/>
    <dgm:cxn modelId="{B9ADD0D5-9118-41F8-9BCD-549A1C0AD198}" srcId="{8DBC36DB-48B1-40D6-9F13-EF537E81A425}" destId="{EF2777AE-B1C5-4B21-8561-2B0BB7924792}" srcOrd="0" destOrd="0" parTransId="{D9AD8D16-481D-4764-8328-FC5F7A7BD1E7}" sibTransId="{0616C09F-DCAB-48DC-9A3D-681741DFCCC5}"/>
    <dgm:cxn modelId="{FC080BDA-025D-4375-8145-2ED953CA306F}" type="presOf" srcId="{6C75949B-0FD6-4430-8B40-984EE0AEDE3D}" destId="{7B261650-9284-41DC-94BC-64BFCAA97DCC}" srcOrd="0" destOrd="1" presId="urn:microsoft.com/office/officeart/2005/8/layout/bList2"/>
    <dgm:cxn modelId="{F1B821E0-086F-47F8-8D4B-1A2C6E3F2CC4}" type="presOf" srcId="{E2640A76-712F-4DA4-AA02-8358B045AC65}" destId="{07D585B2-C4FA-4FD2-88D2-0D13F326B162}" srcOrd="0" destOrd="0" presId="urn:microsoft.com/office/officeart/2005/8/layout/bList2"/>
    <dgm:cxn modelId="{747B31E9-50D6-453A-8276-219986E34D52}" srcId="{3DF41061-068F-4E0E-8FCD-9285615B9D9B}" destId="{7C767949-0DAF-48D4-9A7E-CB4264329E76}" srcOrd="2" destOrd="0" parTransId="{EA67D5BD-9315-4405-B0B8-819E19EB49BD}" sibTransId="{0CFF758F-8ED9-478A-B22E-EE300343D83E}"/>
    <dgm:cxn modelId="{1B90F3F4-90EB-422C-A82F-8FFB6F2192BA}" type="presOf" srcId="{8DBC36DB-48B1-40D6-9F13-EF537E81A425}" destId="{1F9A7402-A62E-4324-9F4F-AFAB95412106}" srcOrd="1" destOrd="0" presId="urn:microsoft.com/office/officeart/2005/8/layout/bList2"/>
    <dgm:cxn modelId="{50E8C9F8-3019-40BD-99BA-FF4F0E272B39}" type="presOf" srcId="{E63F3FC2-3944-4F99-B29A-64DB3263685D}" destId="{97BF4825-2D53-445C-BF36-625C2530A6E8}" srcOrd="1" destOrd="0" presId="urn:microsoft.com/office/officeart/2005/8/layout/bList2"/>
    <dgm:cxn modelId="{AE3D2CFF-1591-413F-9879-073E0ADB9321}" type="presOf" srcId="{E63F3FC2-3944-4F99-B29A-64DB3263685D}" destId="{7D0DB544-2006-4282-BF2D-43FA22A78FAA}" srcOrd="0" destOrd="0" presId="urn:microsoft.com/office/officeart/2005/8/layout/bList2"/>
    <dgm:cxn modelId="{D1DA7BCD-9CC9-4C3D-B2CF-6D84A1A0D3C4}" type="presParOf" srcId="{5B6381BC-7FF3-4252-A8C3-D70980ACF144}" destId="{20BA0BD2-ED16-429E-B24D-82F3019A50A3}" srcOrd="0" destOrd="0" presId="urn:microsoft.com/office/officeart/2005/8/layout/bList2"/>
    <dgm:cxn modelId="{D6D2A550-7A79-4B74-A5E4-F1B1EAA4F755}" type="presParOf" srcId="{20BA0BD2-ED16-429E-B24D-82F3019A50A3}" destId="{7B261650-9284-41DC-94BC-64BFCAA97DCC}" srcOrd="0" destOrd="0" presId="urn:microsoft.com/office/officeart/2005/8/layout/bList2"/>
    <dgm:cxn modelId="{67DABA86-15B4-4621-AE21-FD78A2F44F61}" type="presParOf" srcId="{20BA0BD2-ED16-429E-B24D-82F3019A50A3}" destId="{4080FDF4-B72C-47CF-A488-F595D604AFEB}" srcOrd="1" destOrd="0" presId="urn:microsoft.com/office/officeart/2005/8/layout/bList2"/>
    <dgm:cxn modelId="{443401F8-EEFA-4AC1-B1CB-E74AC7E9C2E0}" type="presParOf" srcId="{20BA0BD2-ED16-429E-B24D-82F3019A50A3}" destId="{1F9A7402-A62E-4324-9F4F-AFAB95412106}" srcOrd="2" destOrd="0" presId="urn:microsoft.com/office/officeart/2005/8/layout/bList2"/>
    <dgm:cxn modelId="{D35AD7D3-39A8-48CA-98F1-6DB2AC684B1C}" type="presParOf" srcId="{20BA0BD2-ED16-429E-B24D-82F3019A50A3}" destId="{53EB85EF-1C38-4291-A4F2-FBF44BAD5F2C}" srcOrd="3" destOrd="0" presId="urn:microsoft.com/office/officeart/2005/8/layout/bList2"/>
    <dgm:cxn modelId="{85C5FA69-66C1-423B-9399-E0534124D9B6}" type="presParOf" srcId="{5B6381BC-7FF3-4252-A8C3-D70980ACF144}" destId="{07D585B2-C4FA-4FD2-88D2-0D13F326B162}" srcOrd="1" destOrd="0" presId="urn:microsoft.com/office/officeart/2005/8/layout/bList2"/>
    <dgm:cxn modelId="{2860505F-554D-4FAA-8F55-374D4E0909AB}" type="presParOf" srcId="{5B6381BC-7FF3-4252-A8C3-D70980ACF144}" destId="{A0467DDC-A575-43C4-B38D-2F67E1563F01}" srcOrd="2" destOrd="0" presId="urn:microsoft.com/office/officeart/2005/8/layout/bList2"/>
    <dgm:cxn modelId="{3B99266B-21FA-4523-BC52-0998A2C8D71C}" type="presParOf" srcId="{A0467DDC-A575-43C4-B38D-2F67E1563F01}" destId="{991808E5-1320-4C2C-AA3C-25573115E166}" srcOrd="0" destOrd="0" presId="urn:microsoft.com/office/officeart/2005/8/layout/bList2"/>
    <dgm:cxn modelId="{4DD6DE0C-11DE-4169-B929-556EBD917217}" type="presParOf" srcId="{A0467DDC-A575-43C4-B38D-2F67E1563F01}" destId="{7D0DB544-2006-4282-BF2D-43FA22A78FAA}" srcOrd="1" destOrd="0" presId="urn:microsoft.com/office/officeart/2005/8/layout/bList2"/>
    <dgm:cxn modelId="{8448DF7E-B82F-4DEF-B367-D12FDA5E3BB2}" type="presParOf" srcId="{A0467DDC-A575-43C4-B38D-2F67E1563F01}" destId="{97BF4825-2D53-445C-BF36-625C2530A6E8}" srcOrd="2" destOrd="0" presId="urn:microsoft.com/office/officeart/2005/8/layout/bList2"/>
    <dgm:cxn modelId="{1E572407-A880-421A-9B93-6DFC06E2C282}" type="presParOf" srcId="{A0467DDC-A575-43C4-B38D-2F67E1563F01}" destId="{C2F66397-53CD-435D-ABEF-064B9969CD1A}" srcOrd="3" destOrd="0" presId="urn:microsoft.com/office/officeart/2005/8/layout/bList2"/>
    <dgm:cxn modelId="{7418BFBC-9D8C-4BC7-95CC-A29EEA8278C4}" type="presParOf" srcId="{5B6381BC-7FF3-4252-A8C3-D70980ACF144}" destId="{F2FA6B34-DBA4-4276-B512-AF942B21AADF}" srcOrd="3" destOrd="0" presId="urn:microsoft.com/office/officeart/2005/8/layout/bList2"/>
    <dgm:cxn modelId="{7BCECA76-FAAF-4D68-B709-71318FE50CD6}" type="presParOf" srcId="{5B6381BC-7FF3-4252-A8C3-D70980ACF144}" destId="{8BA7DC58-5FBA-4A4A-91E9-20B25695F782}" srcOrd="4" destOrd="0" presId="urn:microsoft.com/office/officeart/2005/8/layout/bList2"/>
    <dgm:cxn modelId="{3EA34298-BA3E-4009-B7D6-471A9EAD9D6F}" type="presParOf" srcId="{8BA7DC58-5FBA-4A4A-91E9-20B25695F782}" destId="{3F9F8C5A-5736-41DC-A4E1-D9DD4CD3BB96}" srcOrd="0" destOrd="0" presId="urn:microsoft.com/office/officeart/2005/8/layout/bList2"/>
    <dgm:cxn modelId="{C71A3218-E9D0-44F2-8331-46BEA97BB47F}" type="presParOf" srcId="{8BA7DC58-5FBA-4A4A-91E9-20B25695F782}" destId="{7F8D31C9-4398-4EC5-9173-EB3DC7E17166}" srcOrd="1" destOrd="0" presId="urn:microsoft.com/office/officeart/2005/8/layout/bList2"/>
    <dgm:cxn modelId="{16151831-AA94-42C6-8383-F3343013ECE4}" type="presParOf" srcId="{8BA7DC58-5FBA-4A4A-91E9-20B25695F782}" destId="{7AF47B5C-9D51-4E7A-A1D2-D9B875DE9320}" srcOrd="2" destOrd="0" presId="urn:microsoft.com/office/officeart/2005/8/layout/bList2"/>
    <dgm:cxn modelId="{B6862A7B-55C8-419E-9E00-C8D56E09D36C}" type="presParOf" srcId="{8BA7DC58-5FBA-4A4A-91E9-20B25695F782}" destId="{9656A9C2-6CE7-4A12-9650-DE8EE6814E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93DE2-6390-4A23-BAA9-A5C2EA6399F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C03225F-52B6-435F-9472-ADB0C7E63682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70FF29CD-8DB5-4C55-90F5-AA54ACF2CBD5}" type="parTrans" cxnId="{7E48DF92-EE8C-419C-8C38-3D6D096FCA22}">
      <dgm:prSet/>
      <dgm:spPr/>
      <dgm:t>
        <a:bodyPr/>
        <a:lstStyle/>
        <a:p>
          <a:endParaRPr lang="en-AU"/>
        </a:p>
      </dgm:t>
    </dgm:pt>
    <dgm:pt modelId="{722E9ED1-E154-4B9B-A4DF-558A26479ACD}" type="sibTrans" cxnId="{7E48DF92-EE8C-419C-8C38-3D6D096FCA22}">
      <dgm:prSet/>
      <dgm:spPr/>
      <dgm:t>
        <a:bodyPr/>
        <a:lstStyle/>
        <a:p>
          <a:endParaRPr lang="en-AU"/>
        </a:p>
      </dgm:t>
    </dgm:pt>
    <dgm:pt modelId="{006477C5-77FB-43DF-93A2-AFE0808E0413}">
      <dgm:prSet/>
      <dgm:spPr/>
      <dgm:t>
        <a:bodyPr/>
        <a:lstStyle/>
        <a:p>
          <a:r>
            <a:rPr lang="en-AU" dirty="0"/>
            <a:t>Ensure the design standard for dumps considers all the activities expected to occur on the dumps.</a:t>
          </a:r>
        </a:p>
      </dgm:t>
    </dgm:pt>
    <dgm:pt modelId="{7D9DE459-BB69-4FDC-996A-286FD81607F2}" type="parTrans" cxnId="{A9104492-69E7-4723-A73E-24675355C210}">
      <dgm:prSet/>
      <dgm:spPr/>
      <dgm:t>
        <a:bodyPr/>
        <a:lstStyle/>
        <a:p>
          <a:endParaRPr lang="en-AU"/>
        </a:p>
      </dgm:t>
    </dgm:pt>
    <dgm:pt modelId="{96A94673-0531-4BCD-98C2-BD9E8CEB8397}" type="sibTrans" cxnId="{A9104492-69E7-4723-A73E-24675355C210}">
      <dgm:prSet/>
      <dgm:spPr/>
      <dgm:t>
        <a:bodyPr/>
        <a:lstStyle/>
        <a:p>
          <a:endParaRPr lang="en-AU"/>
        </a:p>
      </dgm:t>
    </dgm:pt>
    <dgm:pt modelId="{DB843DF4-E5BE-4410-B154-19920EAFBE28}">
      <dgm:prSet/>
      <dgm:spPr/>
      <dgm:t>
        <a:bodyPr/>
        <a:lstStyle/>
        <a:p>
          <a:r>
            <a:rPr lang="en-AU" dirty="0"/>
            <a:t>Supervisors</a:t>
          </a:r>
        </a:p>
      </dgm:t>
    </dgm:pt>
    <dgm:pt modelId="{3F9A965F-3683-45DA-9F77-F05CF25A266B}" type="parTrans" cxnId="{45F7849C-267B-4668-BD77-BB9F6A39AC4F}">
      <dgm:prSet/>
      <dgm:spPr/>
      <dgm:t>
        <a:bodyPr/>
        <a:lstStyle/>
        <a:p>
          <a:endParaRPr lang="en-AU"/>
        </a:p>
      </dgm:t>
    </dgm:pt>
    <dgm:pt modelId="{05CA8D5E-EED7-40F0-81BC-F29557771090}" type="sibTrans" cxnId="{45F7849C-267B-4668-BD77-BB9F6A39AC4F}">
      <dgm:prSet/>
      <dgm:spPr/>
      <dgm:t>
        <a:bodyPr/>
        <a:lstStyle/>
        <a:p>
          <a:endParaRPr lang="en-AU"/>
        </a:p>
      </dgm:t>
    </dgm:pt>
    <dgm:pt modelId="{7293C50E-AD5D-49B1-B4D0-1E8DF942BC0E}">
      <dgm:prSet/>
      <dgm:spPr/>
      <dgm:t>
        <a:bodyPr/>
        <a:lstStyle/>
        <a:p>
          <a:r>
            <a:rPr lang="en-AU" dirty="0"/>
            <a:t>Implement dump traffic management plans and ensure they are fit for purpose.</a:t>
          </a:r>
        </a:p>
      </dgm:t>
    </dgm:pt>
    <dgm:pt modelId="{ACAA10A2-DF2A-4385-B00F-6B5BC94ECAAE}" type="parTrans" cxnId="{1D57C92E-E8CA-4FC6-8292-E63C257F31EA}">
      <dgm:prSet/>
      <dgm:spPr/>
      <dgm:t>
        <a:bodyPr/>
        <a:lstStyle/>
        <a:p>
          <a:endParaRPr lang="en-AU"/>
        </a:p>
      </dgm:t>
    </dgm:pt>
    <dgm:pt modelId="{536F9FF6-083E-4D06-8FF0-336D92885437}" type="sibTrans" cxnId="{1D57C92E-E8CA-4FC6-8292-E63C257F31EA}">
      <dgm:prSet/>
      <dgm:spPr/>
      <dgm:t>
        <a:bodyPr/>
        <a:lstStyle/>
        <a:p>
          <a:endParaRPr lang="en-AU"/>
        </a:p>
      </dgm:t>
    </dgm:pt>
    <dgm:pt modelId="{5E751EB5-517B-4B80-A197-02FD9B596EF8}">
      <dgm:prSet/>
      <dgm:spPr/>
      <dgm:t>
        <a:bodyPr/>
        <a:lstStyle/>
        <a:p>
          <a:r>
            <a:rPr lang="en-AU" dirty="0"/>
            <a:t>Coal mine workers </a:t>
          </a:r>
        </a:p>
      </dgm:t>
    </dgm:pt>
    <dgm:pt modelId="{A9FA5D15-6CBB-471A-B78B-4C0AF5A281A8}" type="parTrans" cxnId="{F6076E09-8EB3-42CE-8F00-76C52FC2FFE4}">
      <dgm:prSet/>
      <dgm:spPr/>
      <dgm:t>
        <a:bodyPr/>
        <a:lstStyle/>
        <a:p>
          <a:endParaRPr lang="en-AU"/>
        </a:p>
      </dgm:t>
    </dgm:pt>
    <dgm:pt modelId="{5C92C7C0-C49B-4468-8902-5913FE4E9E92}" type="sibTrans" cxnId="{F6076E09-8EB3-42CE-8F00-76C52FC2FFE4}">
      <dgm:prSet/>
      <dgm:spPr/>
      <dgm:t>
        <a:bodyPr/>
        <a:lstStyle/>
        <a:p>
          <a:endParaRPr lang="en-AU"/>
        </a:p>
      </dgm:t>
    </dgm:pt>
    <dgm:pt modelId="{FE4734F9-BA84-4A7E-B4DC-0622403D662D}">
      <dgm:prSet/>
      <dgm:spPr/>
      <dgm:t>
        <a:bodyPr/>
        <a:lstStyle/>
        <a:p>
          <a:r>
            <a:rPr lang="en-AU" dirty="0"/>
            <a:t>Comply with their mine’s procedures when operating mobile equipment.</a:t>
          </a:r>
        </a:p>
      </dgm:t>
    </dgm:pt>
    <dgm:pt modelId="{90364B4A-01C9-44D1-8C46-0930DB70B1F2}" type="parTrans" cxnId="{9A1ADD57-9D66-4F3A-BDC6-DA049D747015}">
      <dgm:prSet/>
      <dgm:spPr/>
      <dgm:t>
        <a:bodyPr/>
        <a:lstStyle/>
        <a:p>
          <a:endParaRPr lang="en-AU"/>
        </a:p>
      </dgm:t>
    </dgm:pt>
    <dgm:pt modelId="{89C8BAF8-2F4C-4F96-8060-84FBF95577A8}" type="sibTrans" cxnId="{9A1ADD57-9D66-4F3A-BDC6-DA049D747015}">
      <dgm:prSet/>
      <dgm:spPr/>
      <dgm:t>
        <a:bodyPr/>
        <a:lstStyle/>
        <a:p>
          <a:endParaRPr lang="en-AU"/>
        </a:p>
      </dgm:t>
    </dgm:pt>
    <dgm:pt modelId="{7E776FC4-0E5B-4370-B481-627E474F4A90}">
      <dgm:prSet/>
      <dgm:spPr/>
      <dgm:t>
        <a:bodyPr/>
        <a:lstStyle/>
        <a:p>
          <a:endParaRPr lang="en-AU" dirty="0"/>
        </a:p>
      </dgm:t>
    </dgm:pt>
    <dgm:pt modelId="{1A11DDC4-358E-4EAA-8C73-62183E7029F3}" type="parTrans" cxnId="{9B847A03-D85A-476F-A3F6-9E24ECE92E95}">
      <dgm:prSet/>
      <dgm:spPr/>
      <dgm:t>
        <a:bodyPr/>
        <a:lstStyle/>
        <a:p>
          <a:endParaRPr lang="en-AU"/>
        </a:p>
      </dgm:t>
    </dgm:pt>
    <dgm:pt modelId="{7D0D7FFD-A0FA-4BA4-B0C2-7C7125DB8A43}" type="sibTrans" cxnId="{9B847A03-D85A-476F-A3F6-9E24ECE92E95}">
      <dgm:prSet/>
      <dgm:spPr/>
      <dgm:t>
        <a:bodyPr/>
        <a:lstStyle/>
        <a:p>
          <a:endParaRPr lang="en-AU"/>
        </a:p>
      </dgm:t>
    </dgm:pt>
    <dgm:pt modelId="{8C3315ED-E38F-4973-B73A-52DF32D9F067}">
      <dgm:prSet/>
      <dgm:spPr/>
      <dgm:t>
        <a:bodyPr/>
        <a:lstStyle/>
        <a:p>
          <a:r>
            <a:rPr lang="en-AU" dirty="0"/>
            <a:t>Ensure delineation of parking areas, lighting plant locations and dump entry and exit points are in place and effective.</a:t>
          </a:r>
        </a:p>
      </dgm:t>
    </dgm:pt>
    <dgm:pt modelId="{3D563E3B-12E5-437D-85F0-830E65C2D30F}" type="parTrans" cxnId="{1C4C77BC-F633-4E26-92EA-1F50648F4F1B}">
      <dgm:prSet/>
      <dgm:spPr/>
      <dgm:t>
        <a:bodyPr/>
        <a:lstStyle/>
        <a:p>
          <a:endParaRPr lang="en-AU"/>
        </a:p>
      </dgm:t>
    </dgm:pt>
    <dgm:pt modelId="{3E09E52F-8B70-4FD4-BF1F-029F27AC2142}" type="sibTrans" cxnId="{1C4C77BC-F633-4E26-92EA-1F50648F4F1B}">
      <dgm:prSet/>
      <dgm:spPr/>
      <dgm:t>
        <a:bodyPr/>
        <a:lstStyle/>
        <a:p>
          <a:endParaRPr lang="en-AU"/>
        </a:p>
      </dgm:t>
    </dgm:pt>
    <dgm:pt modelId="{F9F69AE9-4F79-4E68-A6F2-D0FD7DEC2DA2}">
      <dgm:prSet/>
      <dgm:spPr/>
      <dgm:t>
        <a:bodyPr/>
        <a:lstStyle/>
        <a:p>
          <a:r>
            <a:rPr lang="en-AU" dirty="0"/>
            <a:t>Ensure  mobile plant operations have effective traffic management plans in place.</a:t>
          </a:r>
        </a:p>
      </dgm:t>
    </dgm:pt>
    <dgm:pt modelId="{2095FCA5-61EA-4D5A-80A4-84D55ADD3DC7}" type="parTrans" cxnId="{A745E557-9FC0-40A7-80A4-FE97954564EF}">
      <dgm:prSet/>
      <dgm:spPr/>
      <dgm:t>
        <a:bodyPr/>
        <a:lstStyle/>
        <a:p>
          <a:endParaRPr lang="en-AU"/>
        </a:p>
      </dgm:t>
    </dgm:pt>
    <dgm:pt modelId="{F7C9B340-B7DC-4C34-A6CF-7CE48DA9C101}" type="sibTrans" cxnId="{A745E557-9FC0-40A7-80A4-FE97954564EF}">
      <dgm:prSet/>
      <dgm:spPr/>
      <dgm:t>
        <a:bodyPr/>
        <a:lstStyle/>
        <a:p>
          <a:endParaRPr lang="en-AU"/>
        </a:p>
      </dgm:t>
    </dgm:pt>
    <dgm:pt modelId="{3AAEAF5C-49A5-48E9-87AB-A8C779C6FECA}" type="pres">
      <dgm:prSet presAssocID="{0A293DE2-6390-4A23-BAA9-A5C2EA6399F8}" presName="diagram" presStyleCnt="0">
        <dgm:presLayoutVars>
          <dgm:dir/>
          <dgm:animLvl val="lvl"/>
          <dgm:resizeHandles val="exact"/>
        </dgm:presLayoutVars>
      </dgm:prSet>
      <dgm:spPr/>
    </dgm:pt>
    <dgm:pt modelId="{84F6DCC2-7AE6-475F-85EB-7B7F649DF2FA}" type="pres">
      <dgm:prSet presAssocID="{DC03225F-52B6-435F-9472-ADB0C7E63682}" presName="compNode" presStyleCnt="0"/>
      <dgm:spPr/>
    </dgm:pt>
    <dgm:pt modelId="{8D5478EF-1D57-45BE-9350-C846C3C1A194}" type="pres">
      <dgm:prSet presAssocID="{DC03225F-52B6-435F-9472-ADB0C7E63682}" presName="childRect" presStyleLbl="bgAcc1" presStyleIdx="0" presStyleCnt="3" custLinFactNeighborX="5697">
        <dgm:presLayoutVars>
          <dgm:bulletEnabled val="1"/>
        </dgm:presLayoutVars>
      </dgm:prSet>
      <dgm:spPr/>
    </dgm:pt>
    <dgm:pt modelId="{A4950F6E-1908-47E3-89C3-9C59548D3FD5}" type="pres">
      <dgm:prSet presAssocID="{DC03225F-52B6-435F-9472-ADB0C7E6368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F09EFBF-D0D8-4DCE-814B-98ADEC82CB8C}" type="pres">
      <dgm:prSet presAssocID="{DC03225F-52B6-435F-9472-ADB0C7E63682}" presName="parentRect" presStyleLbl="alignNode1" presStyleIdx="0" presStyleCnt="3" custLinFactNeighborX="5697"/>
      <dgm:spPr/>
    </dgm:pt>
    <dgm:pt modelId="{B9E9361B-9344-4EA1-A2C5-FF32143668FB}" type="pres">
      <dgm:prSet presAssocID="{DC03225F-52B6-435F-9472-ADB0C7E63682}" presName="adorn" presStyleLbl="fgAccFollow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2501447A-4331-4924-9ADB-7114C03207ED}" type="pres">
      <dgm:prSet presAssocID="{722E9ED1-E154-4B9B-A4DF-558A26479ACD}" presName="sibTrans" presStyleLbl="sibTrans2D1" presStyleIdx="0" presStyleCnt="0"/>
      <dgm:spPr/>
    </dgm:pt>
    <dgm:pt modelId="{916CD5FF-A031-4D05-851E-3550C99618D1}" type="pres">
      <dgm:prSet presAssocID="{DB843DF4-E5BE-4410-B154-19920EAFBE28}" presName="compNode" presStyleCnt="0"/>
      <dgm:spPr/>
    </dgm:pt>
    <dgm:pt modelId="{8698F563-71C1-45EB-9EB5-1D2759E5656E}" type="pres">
      <dgm:prSet presAssocID="{DB843DF4-E5BE-4410-B154-19920EAFBE28}" presName="childRect" presStyleLbl="bgAcc1" presStyleIdx="1" presStyleCnt="3">
        <dgm:presLayoutVars>
          <dgm:bulletEnabled val="1"/>
        </dgm:presLayoutVars>
      </dgm:prSet>
      <dgm:spPr/>
    </dgm:pt>
    <dgm:pt modelId="{4A1D6377-CE7A-48E9-BF5D-554759C156B6}" type="pres">
      <dgm:prSet presAssocID="{DB843DF4-E5BE-4410-B154-19920EAFBE2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5618404-AED7-42F7-A003-ED8757F3F26A}" type="pres">
      <dgm:prSet presAssocID="{DB843DF4-E5BE-4410-B154-19920EAFBE28}" presName="parentRect" presStyleLbl="alignNode1" presStyleIdx="1" presStyleCnt="3"/>
      <dgm:spPr/>
    </dgm:pt>
    <dgm:pt modelId="{030C2FE0-4154-492A-B303-A00EF2CE85A0}" type="pres">
      <dgm:prSet presAssocID="{DB843DF4-E5BE-4410-B154-19920EAFBE28}" presName="adorn" presStyleLbl="fgAccFollow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E33243A-CB6A-420D-9D1D-988DF6999014}" type="pres">
      <dgm:prSet presAssocID="{05CA8D5E-EED7-40F0-81BC-F29557771090}" presName="sibTrans" presStyleLbl="sibTrans2D1" presStyleIdx="0" presStyleCnt="0"/>
      <dgm:spPr/>
    </dgm:pt>
    <dgm:pt modelId="{DE5CF0D6-FD19-4054-9C16-9472C03D55E6}" type="pres">
      <dgm:prSet presAssocID="{5E751EB5-517B-4B80-A197-02FD9B596EF8}" presName="compNode" presStyleCnt="0"/>
      <dgm:spPr/>
    </dgm:pt>
    <dgm:pt modelId="{D761E1C2-0C24-4A79-9828-C3152CFFA163}" type="pres">
      <dgm:prSet presAssocID="{5E751EB5-517B-4B80-A197-02FD9B596EF8}" presName="childRect" presStyleLbl="bgAcc1" presStyleIdx="2" presStyleCnt="3">
        <dgm:presLayoutVars>
          <dgm:bulletEnabled val="1"/>
        </dgm:presLayoutVars>
      </dgm:prSet>
      <dgm:spPr/>
    </dgm:pt>
    <dgm:pt modelId="{F949312A-4639-4C8B-B786-5EA669D9222A}" type="pres">
      <dgm:prSet presAssocID="{5E751EB5-517B-4B80-A197-02FD9B596EF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80E2A9B-6BB2-4146-B804-D0925DD15F82}" type="pres">
      <dgm:prSet presAssocID="{5E751EB5-517B-4B80-A197-02FD9B596EF8}" presName="parentRect" presStyleLbl="alignNode1" presStyleIdx="2" presStyleCnt="3"/>
      <dgm:spPr/>
    </dgm:pt>
    <dgm:pt modelId="{F877E399-4368-4F46-A69D-6F87BAFC6BEC}" type="pres">
      <dgm:prSet presAssocID="{5E751EB5-517B-4B80-A197-02FD9B596EF8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9B847A03-D85A-476F-A3F6-9E24ECE92E95}" srcId="{5E751EB5-517B-4B80-A197-02FD9B596EF8}" destId="{7E776FC4-0E5B-4370-B481-627E474F4A90}" srcOrd="1" destOrd="0" parTransId="{1A11DDC4-358E-4EAA-8C73-62183E7029F3}" sibTransId="{7D0D7FFD-A0FA-4BA4-B0C2-7C7125DB8A43}"/>
    <dgm:cxn modelId="{F6076E09-8EB3-42CE-8F00-76C52FC2FFE4}" srcId="{0A293DE2-6390-4A23-BAA9-A5C2EA6399F8}" destId="{5E751EB5-517B-4B80-A197-02FD9B596EF8}" srcOrd="2" destOrd="0" parTransId="{A9FA5D15-6CBB-471A-B78B-4C0AF5A281A8}" sibTransId="{5C92C7C0-C49B-4468-8902-5913FE4E9E92}"/>
    <dgm:cxn modelId="{29E29A27-F689-4FB1-A425-97FA11D45729}" type="presOf" srcId="{5E751EB5-517B-4B80-A197-02FD9B596EF8}" destId="{480E2A9B-6BB2-4146-B804-D0925DD15F82}" srcOrd="1" destOrd="0" presId="urn:microsoft.com/office/officeart/2005/8/layout/bList2"/>
    <dgm:cxn modelId="{1D57C92E-E8CA-4FC6-8292-E63C257F31EA}" srcId="{DB843DF4-E5BE-4410-B154-19920EAFBE28}" destId="{7293C50E-AD5D-49B1-B4D0-1E8DF942BC0E}" srcOrd="0" destOrd="0" parTransId="{ACAA10A2-DF2A-4385-B00F-6B5BC94ECAAE}" sibTransId="{536F9FF6-083E-4D06-8FF0-336D92885437}"/>
    <dgm:cxn modelId="{2E209536-3808-4335-9B98-0B2E225A5591}" type="presOf" srcId="{DB843DF4-E5BE-4410-B154-19920EAFBE28}" destId="{15618404-AED7-42F7-A003-ED8757F3F26A}" srcOrd="1" destOrd="0" presId="urn:microsoft.com/office/officeart/2005/8/layout/bList2"/>
    <dgm:cxn modelId="{87952939-2C62-4D88-A90F-AC3CB1580A98}" type="presOf" srcId="{05CA8D5E-EED7-40F0-81BC-F29557771090}" destId="{3E33243A-CB6A-420D-9D1D-988DF6999014}" srcOrd="0" destOrd="0" presId="urn:microsoft.com/office/officeart/2005/8/layout/bList2"/>
    <dgm:cxn modelId="{1922E06C-FC8B-4506-89AD-190414219A91}" type="presOf" srcId="{7293C50E-AD5D-49B1-B4D0-1E8DF942BC0E}" destId="{8698F563-71C1-45EB-9EB5-1D2759E5656E}" srcOrd="0" destOrd="0" presId="urn:microsoft.com/office/officeart/2005/8/layout/bList2"/>
    <dgm:cxn modelId="{D5CEE756-E8AE-474A-8391-A54C675ECE31}" type="presOf" srcId="{8C3315ED-E38F-4973-B73A-52DF32D9F067}" destId="{8698F563-71C1-45EB-9EB5-1D2759E5656E}" srcOrd="0" destOrd="1" presId="urn:microsoft.com/office/officeart/2005/8/layout/bList2"/>
    <dgm:cxn modelId="{9A1ADD57-9D66-4F3A-BDC6-DA049D747015}" srcId="{5E751EB5-517B-4B80-A197-02FD9B596EF8}" destId="{FE4734F9-BA84-4A7E-B4DC-0622403D662D}" srcOrd="0" destOrd="0" parTransId="{90364B4A-01C9-44D1-8C46-0930DB70B1F2}" sibTransId="{89C8BAF8-2F4C-4F96-8060-84FBF95577A8}"/>
    <dgm:cxn modelId="{A745E557-9FC0-40A7-80A4-FE97954564EF}" srcId="{DC03225F-52B6-435F-9472-ADB0C7E63682}" destId="{F9F69AE9-4F79-4E68-A6F2-D0FD7DEC2DA2}" srcOrd="1" destOrd="0" parTransId="{2095FCA5-61EA-4D5A-80A4-84D55ADD3DC7}" sibTransId="{F7C9B340-B7DC-4C34-A6CF-7CE48DA9C101}"/>
    <dgm:cxn modelId="{C4A99783-E7F3-4E7F-B405-0B5A30D6A523}" type="presOf" srcId="{7E776FC4-0E5B-4370-B481-627E474F4A90}" destId="{D761E1C2-0C24-4A79-9828-C3152CFFA163}" srcOrd="0" destOrd="1" presId="urn:microsoft.com/office/officeart/2005/8/layout/bList2"/>
    <dgm:cxn modelId="{DF989090-6348-4AA1-9D0A-A5D6D9D957FB}" type="presOf" srcId="{006477C5-77FB-43DF-93A2-AFE0808E0413}" destId="{8D5478EF-1D57-45BE-9350-C846C3C1A194}" srcOrd="0" destOrd="0" presId="urn:microsoft.com/office/officeart/2005/8/layout/bList2"/>
    <dgm:cxn modelId="{A9104492-69E7-4723-A73E-24675355C210}" srcId="{DC03225F-52B6-435F-9472-ADB0C7E63682}" destId="{006477C5-77FB-43DF-93A2-AFE0808E0413}" srcOrd="0" destOrd="0" parTransId="{7D9DE459-BB69-4FDC-996A-286FD81607F2}" sibTransId="{96A94673-0531-4BCD-98C2-BD9E8CEB8397}"/>
    <dgm:cxn modelId="{7E48DF92-EE8C-419C-8C38-3D6D096FCA22}" srcId="{0A293DE2-6390-4A23-BAA9-A5C2EA6399F8}" destId="{DC03225F-52B6-435F-9472-ADB0C7E63682}" srcOrd="0" destOrd="0" parTransId="{70FF29CD-8DB5-4C55-90F5-AA54ACF2CBD5}" sibTransId="{722E9ED1-E154-4B9B-A4DF-558A26479ACD}"/>
    <dgm:cxn modelId="{1BC4D394-86F6-4987-ACC7-113856888130}" type="presOf" srcId="{FE4734F9-BA84-4A7E-B4DC-0622403D662D}" destId="{D761E1C2-0C24-4A79-9828-C3152CFFA163}" srcOrd="0" destOrd="0" presId="urn:microsoft.com/office/officeart/2005/8/layout/bList2"/>
    <dgm:cxn modelId="{45F7849C-267B-4668-BD77-BB9F6A39AC4F}" srcId="{0A293DE2-6390-4A23-BAA9-A5C2EA6399F8}" destId="{DB843DF4-E5BE-4410-B154-19920EAFBE28}" srcOrd="1" destOrd="0" parTransId="{3F9A965F-3683-45DA-9F77-F05CF25A266B}" sibTransId="{05CA8D5E-EED7-40F0-81BC-F29557771090}"/>
    <dgm:cxn modelId="{8ECF59AD-9B92-495B-B01D-984C0E17BBC8}" type="presOf" srcId="{F9F69AE9-4F79-4E68-A6F2-D0FD7DEC2DA2}" destId="{8D5478EF-1D57-45BE-9350-C846C3C1A194}" srcOrd="0" destOrd="1" presId="urn:microsoft.com/office/officeart/2005/8/layout/bList2"/>
    <dgm:cxn modelId="{4913B9BA-997A-49E4-982A-EE265DA1E929}" type="presOf" srcId="{722E9ED1-E154-4B9B-A4DF-558A26479ACD}" destId="{2501447A-4331-4924-9ADB-7114C03207ED}" srcOrd="0" destOrd="0" presId="urn:microsoft.com/office/officeart/2005/8/layout/bList2"/>
    <dgm:cxn modelId="{1C4C77BC-F633-4E26-92EA-1F50648F4F1B}" srcId="{DB843DF4-E5BE-4410-B154-19920EAFBE28}" destId="{8C3315ED-E38F-4973-B73A-52DF32D9F067}" srcOrd="1" destOrd="0" parTransId="{3D563E3B-12E5-437D-85F0-830E65C2D30F}" sibTransId="{3E09E52F-8B70-4FD4-BF1F-029F27AC2142}"/>
    <dgm:cxn modelId="{6229DCC0-1A86-4793-A459-1552FB9E5A95}" type="presOf" srcId="{DC03225F-52B6-435F-9472-ADB0C7E63682}" destId="{A4950F6E-1908-47E3-89C3-9C59548D3FD5}" srcOrd="0" destOrd="0" presId="urn:microsoft.com/office/officeart/2005/8/layout/bList2"/>
    <dgm:cxn modelId="{0EC7C8CA-F29B-4F97-9714-D2213224D4A8}" type="presOf" srcId="{0A293DE2-6390-4A23-BAA9-A5C2EA6399F8}" destId="{3AAEAF5C-49A5-48E9-87AB-A8C779C6FECA}" srcOrd="0" destOrd="0" presId="urn:microsoft.com/office/officeart/2005/8/layout/bList2"/>
    <dgm:cxn modelId="{83DBC7E1-86D0-44A6-A0EA-EEE9D59D47AB}" type="presOf" srcId="{DB843DF4-E5BE-4410-B154-19920EAFBE28}" destId="{4A1D6377-CE7A-48E9-BF5D-554759C156B6}" srcOrd="0" destOrd="0" presId="urn:microsoft.com/office/officeart/2005/8/layout/bList2"/>
    <dgm:cxn modelId="{5256B8E8-7BE7-40AB-A241-41A9154DBB30}" type="presOf" srcId="{DC03225F-52B6-435F-9472-ADB0C7E63682}" destId="{CF09EFBF-D0D8-4DCE-814B-98ADEC82CB8C}" srcOrd="1" destOrd="0" presId="urn:microsoft.com/office/officeart/2005/8/layout/bList2"/>
    <dgm:cxn modelId="{3EC876F4-9227-47E5-9758-C9C5A34BD0AE}" type="presOf" srcId="{5E751EB5-517B-4B80-A197-02FD9B596EF8}" destId="{F949312A-4639-4C8B-B786-5EA669D9222A}" srcOrd="0" destOrd="0" presId="urn:microsoft.com/office/officeart/2005/8/layout/bList2"/>
    <dgm:cxn modelId="{1919014C-FA21-41CC-85B5-8A66C5428970}" type="presParOf" srcId="{3AAEAF5C-49A5-48E9-87AB-A8C779C6FECA}" destId="{84F6DCC2-7AE6-475F-85EB-7B7F649DF2FA}" srcOrd="0" destOrd="0" presId="urn:microsoft.com/office/officeart/2005/8/layout/bList2"/>
    <dgm:cxn modelId="{986FD44E-CCDA-4D94-9D7F-C756B41A0DA9}" type="presParOf" srcId="{84F6DCC2-7AE6-475F-85EB-7B7F649DF2FA}" destId="{8D5478EF-1D57-45BE-9350-C846C3C1A194}" srcOrd="0" destOrd="0" presId="urn:microsoft.com/office/officeart/2005/8/layout/bList2"/>
    <dgm:cxn modelId="{240B6271-7846-4D54-8247-894CA6D7A937}" type="presParOf" srcId="{84F6DCC2-7AE6-475F-85EB-7B7F649DF2FA}" destId="{A4950F6E-1908-47E3-89C3-9C59548D3FD5}" srcOrd="1" destOrd="0" presId="urn:microsoft.com/office/officeart/2005/8/layout/bList2"/>
    <dgm:cxn modelId="{F1BEC0AA-968B-4D6A-9A4F-315332905ACE}" type="presParOf" srcId="{84F6DCC2-7AE6-475F-85EB-7B7F649DF2FA}" destId="{CF09EFBF-D0D8-4DCE-814B-98ADEC82CB8C}" srcOrd="2" destOrd="0" presId="urn:microsoft.com/office/officeart/2005/8/layout/bList2"/>
    <dgm:cxn modelId="{44722B28-60E7-4D89-9F12-598299C5B40E}" type="presParOf" srcId="{84F6DCC2-7AE6-475F-85EB-7B7F649DF2FA}" destId="{B9E9361B-9344-4EA1-A2C5-FF32143668FB}" srcOrd="3" destOrd="0" presId="urn:microsoft.com/office/officeart/2005/8/layout/bList2"/>
    <dgm:cxn modelId="{87ED2BCA-EE4E-4EBE-8950-5049D53CA38F}" type="presParOf" srcId="{3AAEAF5C-49A5-48E9-87AB-A8C779C6FECA}" destId="{2501447A-4331-4924-9ADB-7114C03207ED}" srcOrd="1" destOrd="0" presId="urn:microsoft.com/office/officeart/2005/8/layout/bList2"/>
    <dgm:cxn modelId="{3A156040-8B32-4AF3-AD1C-B249B9B8E25E}" type="presParOf" srcId="{3AAEAF5C-49A5-48E9-87AB-A8C779C6FECA}" destId="{916CD5FF-A031-4D05-851E-3550C99618D1}" srcOrd="2" destOrd="0" presId="urn:microsoft.com/office/officeart/2005/8/layout/bList2"/>
    <dgm:cxn modelId="{AC407BEC-53EB-486F-BDFE-077C29A1BC66}" type="presParOf" srcId="{916CD5FF-A031-4D05-851E-3550C99618D1}" destId="{8698F563-71C1-45EB-9EB5-1D2759E5656E}" srcOrd="0" destOrd="0" presId="urn:microsoft.com/office/officeart/2005/8/layout/bList2"/>
    <dgm:cxn modelId="{0148268B-6CDD-4BBB-9D7A-22656B33D4E8}" type="presParOf" srcId="{916CD5FF-A031-4D05-851E-3550C99618D1}" destId="{4A1D6377-CE7A-48E9-BF5D-554759C156B6}" srcOrd="1" destOrd="0" presId="urn:microsoft.com/office/officeart/2005/8/layout/bList2"/>
    <dgm:cxn modelId="{67D82985-F7A6-4359-803B-DD94399BD579}" type="presParOf" srcId="{916CD5FF-A031-4D05-851E-3550C99618D1}" destId="{15618404-AED7-42F7-A003-ED8757F3F26A}" srcOrd="2" destOrd="0" presId="urn:microsoft.com/office/officeart/2005/8/layout/bList2"/>
    <dgm:cxn modelId="{B10F47A2-9FA5-44A1-8868-21CEEB0800F9}" type="presParOf" srcId="{916CD5FF-A031-4D05-851E-3550C99618D1}" destId="{030C2FE0-4154-492A-B303-A00EF2CE85A0}" srcOrd="3" destOrd="0" presId="urn:microsoft.com/office/officeart/2005/8/layout/bList2"/>
    <dgm:cxn modelId="{4FC9EE57-3462-4FB1-8F4E-A457750EC8BE}" type="presParOf" srcId="{3AAEAF5C-49A5-48E9-87AB-A8C779C6FECA}" destId="{3E33243A-CB6A-420D-9D1D-988DF6999014}" srcOrd="3" destOrd="0" presId="urn:microsoft.com/office/officeart/2005/8/layout/bList2"/>
    <dgm:cxn modelId="{481A27F3-3481-4137-8606-FE97D3F4E718}" type="presParOf" srcId="{3AAEAF5C-49A5-48E9-87AB-A8C779C6FECA}" destId="{DE5CF0D6-FD19-4054-9C16-9472C03D55E6}" srcOrd="4" destOrd="0" presId="urn:microsoft.com/office/officeart/2005/8/layout/bList2"/>
    <dgm:cxn modelId="{0597D888-F7E5-4D67-8198-0039B3D7338B}" type="presParOf" srcId="{DE5CF0D6-FD19-4054-9C16-9472C03D55E6}" destId="{D761E1C2-0C24-4A79-9828-C3152CFFA163}" srcOrd="0" destOrd="0" presId="urn:microsoft.com/office/officeart/2005/8/layout/bList2"/>
    <dgm:cxn modelId="{70D76A03-61EF-4D06-B65E-A6855E0FC82C}" type="presParOf" srcId="{DE5CF0D6-FD19-4054-9C16-9472C03D55E6}" destId="{F949312A-4639-4C8B-B786-5EA669D9222A}" srcOrd="1" destOrd="0" presId="urn:microsoft.com/office/officeart/2005/8/layout/bList2"/>
    <dgm:cxn modelId="{22EB9865-0E63-4F9F-A40E-8232926978CD}" type="presParOf" srcId="{DE5CF0D6-FD19-4054-9C16-9472C03D55E6}" destId="{480E2A9B-6BB2-4146-B804-D0925DD15F82}" srcOrd="2" destOrd="0" presId="urn:microsoft.com/office/officeart/2005/8/layout/bList2"/>
    <dgm:cxn modelId="{A853FFEC-2A59-43CB-BEED-7263A2AA20D0}" type="presParOf" srcId="{DE5CF0D6-FD19-4054-9C16-9472C03D55E6}" destId="{F877E399-4368-4F46-A69D-6F87BAFC6B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F5EDB0-1A47-4C46-BA6F-771FB4EE55E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089BC8A-9A6F-45F9-A679-2A77BBF936D1}">
      <dgm:prSet/>
      <dgm:spPr/>
      <dgm:t>
        <a:bodyPr/>
        <a:lstStyle/>
        <a:p>
          <a:r>
            <a:rPr lang="en-AU" dirty="0"/>
            <a:t>Site Senior Executive</a:t>
          </a:r>
        </a:p>
      </dgm:t>
    </dgm:pt>
    <dgm:pt modelId="{A3692E01-E67E-49BC-BEF4-8C513DE9D379}" type="parTrans" cxnId="{67FA7079-794B-4138-BAD5-BEC2C9A3EF8D}">
      <dgm:prSet/>
      <dgm:spPr/>
      <dgm:t>
        <a:bodyPr/>
        <a:lstStyle/>
        <a:p>
          <a:endParaRPr lang="en-AU"/>
        </a:p>
      </dgm:t>
    </dgm:pt>
    <dgm:pt modelId="{AC377F9E-833B-48E0-AFAB-9CC472879351}" type="sibTrans" cxnId="{67FA7079-794B-4138-BAD5-BEC2C9A3EF8D}">
      <dgm:prSet/>
      <dgm:spPr/>
      <dgm:t>
        <a:bodyPr/>
        <a:lstStyle/>
        <a:p>
          <a:endParaRPr lang="en-AU"/>
        </a:p>
      </dgm:t>
    </dgm:pt>
    <dgm:pt modelId="{6D82926F-29B8-411F-80AA-EA695CE587D0}">
      <dgm:prSet/>
      <dgm:spPr/>
      <dgm:t>
        <a:bodyPr/>
        <a:lstStyle/>
        <a:p>
          <a:r>
            <a:rPr lang="en-AU" dirty="0"/>
            <a:t>Must ensure the design of material and spares storage places at the mine provides for the prevention of inadvertent movement of materials or spare parts</a:t>
          </a:r>
        </a:p>
      </dgm:t>
    </dgm:pt>
    <dgm:pt modelId="{1C95D9EF-AB37-45AB-82CA-90914737FC8D}" type="parTrans" cxnId="{38E6442B-62D3-43C7-B297-320F9AEDBC92}">
      <dgm:prSet/>
      <dgm:spPr/>
      <dgm:t>
        <a:bodyPr/>
        <a:lstStyle/>
        <a:p>
          <a:endParaRPr lang="en-AU"/>
        </a:p>
      </dgm:t>
    </dgm:pt>
    <dgm:pt modelId="{1D1C02CF-785D-40B5-8147-F3CA5430CF89}" type="sibTrans" cxnId="{38E6442B-62D3-43C7-B297-320F9AEDBC92}">
      <dgm:prSet/>
      <dgm:spPr/>
      <dgm:t>
        <a:bodyPr/>
        <a:lstStyle/>
        <a:p>
          <a:endParaRPr lang="en-AU"/>
        </a:p>
      </dgm:t>
    </dgm:pt>
    <dgm:pt modelId="{8EE9F1CE-5828-4C26-8BCA-8AC826BA5F42}">
      <dgm:prSet/>
      <dgm:spPr/>
      <dgm:t>
        <a:bodyPr/>
        <a:lstStyle/>
        <a:p>
          <a:r>
            <a:rPr lang="en-AU" dirty="0"/>
            <a:t>Supervisors</a:t>
          </a:r>
        </a:p>
      </dgm:t>
    </dgm:pt>
    <dgm:pt modelId="{AB43C8B3-A64C-4D3B-8E37-008829484C15}" type="parTrans" cxnId="{FADB6A59-9536-47A2-9992-D66535AC0F8A}">
      <dgm:prSet/>
      <dgm:spPr/>
      <dgm:t>
        <a:bodyPr/>
        <a:lstStyle/>
        <a:p>
          <a:endParaRPr lang="en-AU"/>
        </a:p>
      </dgm:t>
    </dgm:pt>
    <dgm:pt modelId="{E146141B-538D-412F-98BC-67D04ADE738E}" type="sibTrans" cxnId="{FADB6A59-9536-47A2-9992-D66535AC0F8A}">
      <dgm:prSet/>
      <dgm:spPr/>
      <dgm:t>
        <a:bodyPr/>
        <a:lstStyle/>
        <a:p>
          <a:endParaRPr lang="en-AU"/>
        </a:p>
      </dgm:t>
    </dgm:pt>
    <dgm:pt modelId="{712DB191-3E38-4F92-B5C6-38EBADA3C498}">
      <dgm:prSet/>
      <dgm:spPr/>
      <dgm:t>
        <a:bodyPr/>
        <a:lstStyle/>
        <a:p>
          <a:r>
            <a:rPr lang="en-AU" dirty="0"/>
            <a:t>Ensure procedures and processes for managing and controlling risks associated with storage of materials and spare parts, are effective.</a:t>
          </a:r>
        </a:p>
      </dgm:t>
    </dgm:pt>
    <dgm:pt modelId="{D3A6524F-19C3-49D8-A070-3430F2B24C6D}" type="parTrans" cxnId="{A101A60B-D5E9-4FAB-A17F-E4EE8CE9B782}">
      <dgm:prSet/>
      <dgm:spPr/>
      <dgm:t>
        <a:bodyPr/>
        <a:lstStyle/>
        <a:p>
          <a:endParaRPr lang="en-AU"/>
        </a:p>
      </dgm:t>
    </dgm:pt>
    <dgm:pt modelId="{55D2E7A4-E979-4664-9BE7-A23774716D18}" type="sibTrans" cxnId="{A101A60B-D5E9-4FAB-A17F-E4EE8CE9B782}">
      <dgm:prSet/>
      <dgm:spPr/>
      <dgm:t>
        <a:bodyPr/>
        <a:lstStyle/>
        <a:p>
          <a:endParaRPr lang="en-AU"/>
        </a:p>
      </dgm:t>
    </dgm:pt>
    <dgm:pt modelId="{96ACF7C7-CEAB-4DAE-985A-2391699F1B2B}">
      <dgm:prSet/>
      <dgm:spPr/>
      <dgm:t>
        <a:bodyPr/>
        <a:lstStyle/>
        <a:p>
          <a:r>
            <a:rPr lang="en-AU" dirty="0"/>
            <a:t>Coal Mine Workers</a:t>
          </a:r>
        </a:p>
      </dgm:t>
    </dgm:pt>
    <dgm:pt modelId="{44CB7F84-50BF-4479-888C-C7082287A1A4}" type="parTrans" cxnId="{6E848A79-3363-434A-B184-9F3A11AA652E}">
      <dgm:prSet/>
      <dgm:spPr/>
      <dgm:t>
        <a:bodyPr/>
        <a:lstStyle/>
        <a:p>
          <a:endParaRPr lang="en-AU"/>
        </a:p>
      </dgm:t>
    </dgm:pt>
    <dgm:pt modelId="{CB619F9D-69D5-4C97-B21F-C51D276A1AF9}" type="sibTrans" cxnId="{6E848A79-3363-434A-B184-9F3A11AA652E}">
      <dgm:prSet/>
      <dgm:spPr/>
      <dgm:t>
        <a:bodyPr/>
        <a:lstStyle/>
        <a:p>
          <a:endParaRPr lang="en-AU"/>
        </a:p>
      </dgm:t>
    </dgm:pt>
    <dgm:pt modelId="{CAC1C7B0-8753-4F4E-8A73-7348C654D46A}">
      <dgm:prSet/>
      <dgm:spPr/>
      <dgm:t>
        <a:bodyPr/>
        <a:lstStyle/>
        <a:p>
          <a:r>
            <a:rPr lang="en-AU" dirty="0"/>
            <a:t>Conduct risk assessments to identify and control potential hazards when storing materials and spare parts. </a:t>
          </a:r>
        </a:p>
      </dgm:t>
    </dgm:pt>
    <dgm:pt modelId="{D9910F90-361D-43D3-B14D-CCB057041870}" type="parTrans" cxnId="{28B54727-10C2-4269-A37D-1895E82B6E68}">
      <dgm:prSet/>
      <dgm:spPr/>
      <dgm:t>
        <a:bodyPr/>
        <a:lstStyle/>
        <a:p>
          <a:endParaRPr lang="en-AU"/>
        </a:p>
      </dgm:t>
    </dgm:pt>
    <dgm:pt modelId="{DEA9733D-749F-4676-80A4-DDC132E12D07}" type="sibTrans" cxnId="{28B54727-10C2-4269-A37D-1895E82B6E68}">
      <dgm:prSet/>
      <dgm:spPr/>
      <dgm:t>
        <a:bodyPr/>
        <a:lstStyle/>
        <a:p>
          <a:endParaRPr lang="en-AU"/>
        </a:p>
      </dgm:t>
    </dgm:pt>
    <dgm:pt modelId="{B944BB26-8F2A-4237-98EF-1B92FB350B2C}">
      <dgm:prSet/>
      <dgm:spPr/>
      <dgm:t>
        <a:bodyPr/>
        <a:lstStyle/>
        <a:p>
          <a:r>
            <a:rPr lang="en-AU" dirty="0"/>
            <a:t>Have a preoccupation with failure and ask “The what If?”</a:t>
          </a:r>
        </a:p>
      </dgm:t>
    </dgm:pt>
    <dgm:pt modelId="{123388CD-DAF6-4848-BF91-89A3D0093F43}" type="parTrans" cxnId="{2EE85A9F-6704-4038-9AB7-4D483E89FEDC}">
      <dgm:prSet/>
      <dgm:spPr/>
      <dgm:t>
        <a:bodyPr/>
        <a:lstStyle/>
        <a:p>
          <a:endParaRPr lang="en-AU"/>
        </a:p>
      </dgm:t>
    </dgm:pt>
    <dgm:pt modelId="{7BD38140-5591-43DA-A966-2648B8E2C85D}" type="sibTrans" cxnId="{2EE85A9F-6704-4038-9AB7-4D483E89FEDC}">
      <dgm:prSet/>
      <dgm:spPr/>
      <dgm:t>
        <a:bodyPr/>
        <a:lstStyle/>
        <a:p>
          <a:endParaRPr lang="en-AU"/>
        </a:p>
      </dgm:t>
    </dgm:pt>
    <dgm:pt modelId="{6AEB8D14-ABD5-4AF9-AF44-BD1BA23B9959}">
      <dgm:prSet/>
      <dgm:spPr/>
      <dgm:t>
        <a:bodyPr/>
        <a:lstStyle/>
        <a:p>
          <a:r>
            <a:rPr lang="en-AU" dirty="0"/>
            <a:t>Have a preoccupation with failure and ask the “The what If?”</a:t>
          </a:r>
        </a:p>
      </dgm:t>
    </dgm:pt>
    <dgm:pt modelId="{14795C4F-4B0A-4AA9-9BE8-18021A72CE9C}" type="parTrans" cxnId="{D381263C-6271-4CA4-B8D1-1688E463EB37}">
      <dgm:prSet/>
      <dgm:spPr/>
      <dgm:t>
        <a:bodyPr/>
        <a:lstStyle/>
        <a:p>
          <a:endParaRPr lang="en-AU"/>
        </a:p>
      </dgm:t>
    </dgm:pt>
    <dgm:pt modelId="{3BF1F237-9924-46F1-A5D5-5487E4556AD0}" type="sibTrans" cxnId="{D381263C-6271-4CA4-B8D1-1688E463EB37}">
      <dgm:prSet/>
      <dgm:spPr/>
      <dgm:t>
        <a:bodyPr/>
        <a:lstStyle/>
        <a:p>
          <a:endParaRPr lang="en-AU"/>
        </a:p>
      </dgm:t>
    </dgm:pt>
    <dgm:pt modelId="{0355A96A-0D84-4F3C-8B93-73D0D8D90500}">
      <dgm:prSet/>
      <dgm:spPr/>
      <dgm:t>
        <a:bodyPr/>
        <a:lstStyle/>
        <a:p>
          <a:r>
            <a:rPr lang="en-AU" dirty="0"/>
            <a:t>Have a preoccupation with failure and ask “The what If?”</a:t>
          </a:r>
        </a:p>
      </dgm:t>
    </dgm:pt>
    <dgm:pt modelId="{DA7A37C1-7B6D-48AB-AAAE-46C76B97E7AC}" type="parTrans" cxnId="{A1BFF0CC-7FD2-4A57-9BCF-2D59E211AE32}">
      <dgm:prSet/>
      <dgm:spPr/>
      <dgm:t>
        <a:bodyPr/>
        <a:lstStyle/>
        <a:p>
          <a:endParaRPr lang="en-AU"/>
        </a:p>
      </dgm:t>
    </dgm:pt>
    <dgm:pt modelId="{583BDBCE-08B4-462B-B3AD-9B00BCC653A5}" type="sibTrans" cxnId="{A1BFF0CC-7FD2-4A57-9BCF-2D59E211AE32}">
      <dgm:prSet/>
      <dgm:spPr/>
      <dgm:t>
        <a:bodyPr/>
        <a:lstStyle/>
        <a:p>
          <a:endParaRPr lang="en-AU"/>
        </a:p>
      </dgm:t>
    </dgm:pt>
    <dgm:pt modelId="{91DEC9F4-57DD-4363-A42E-23A124802EEC}" type="pres">
      <dgm:prSet presAssocID="{5AF5EDB0-1A47-4C46-BA6F-771FB4EE55ED}" presName="diagram" presStyleCnt="0">
        <dgm:presLayoutVars>
          <dgm:dir/>
          <dgm:animLvl val="lvl"/>
          <dgm:resizeHandles val="exact"/>
        </dgm:presLayoutVars>
      </dgm:prSet>
      <dgm:spPr/>
    </dgm:pt>
    <dgm:pt modelId="{34960535-2435-4109-BD8F-04458C43214F}" type="pres">
      <dgm:prSet presAssocID="{4089BC8A-9A6F-45F9-A679-2A77BBF936D1}" presName="compNode" presStyleCnt="0"/>
      <dgm:spPr/>
    </dgm:pt>
    <dgm:pt modelId="{D95A44D1-4F6A-4D5A-A9DB-9D6BE2D238EC}" type="pres">
      <dgm:prSet presAssocID="{4089BC8A-9A6F-45F9-A679-2A77BBF936D1}" presName="childRect" presStyleLbl="bgAcc1" presStyleIdx="0" presStyleCnt="3">
        <dgm:presLayoutVars>
          <dgm:bulletEnabled val="1"/>
        </dgm:presLayoutVars>
      </dgm:prSet>
      <dgm:spPr/>
    </dgm:pt>
    <dgm:pt modelId="{0D81BD77-B288-4DF3-B51F-ACB80356FFF2}" type="pres">
      <dgm:prSet presAssocID="{4089BC8A-9A6F-45F9-A679-2A77BBF936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FC1BCCB-4436-4820-B68B-9BEF2EC8538C}" type="pres">
      <dgm:prSet presAssocID="{4089BC8A-9A6F-45F9-A679-2A77BBF936D1}" presName="parentRect" presStyleLbl="alignNode1" presStyleIdx="0" presStyleCnt="3"/>
      <dgm:spPr/>
    </dgm:pt>
    <dgm:pt modelId="{B920F3C8-EB6E-42BA-9256-091266C38A4F}" type="pres">
      <dgm:prSet presAssocID="{4089BC8A-9A6F-45F9-A679-2A77BBF936D1}" presName="adorn" presStyleLbl="fgAccFollow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547AA87-8CD3-464C-B12A-3EFA47B7AB3F}" type="pres">
      <dgm:prSet presAssocID="{AC377F9E-833B-48E0-AFAB-9CC472879351}" presName="sibTrans" presStyleLbl="sibTrans2D1" presStyleIdx="0" presStyleCnt="0"/>
      <dgm:spPr/>
    </dgm:pt>
    <dgm:pt modelId="{8594FC33-54FE-410B-AC60-103730B16DAA}" type="pres">
      <dgm:prSet presAssocID="{8EE9F1CE-5828-4C26-8BCA-8AC826BA5F42}" presName="compNode" presStyleCnt="0"/>
      <dgm:spPr/>
    </dgm:pt>
    <dgm:pt modelId="{2C297AE8-E093-4853-8A76-E5C8DEC769EE}" type="pres">
      <dgm:prSet presAssocID="{8EE9F1CE-5828-4C26-8BCA-8AC826BA5F42}" presName="childRect" presStyleLbl="bgAcc1" presStyleIdx="1" presStyleCnt="3">
        <dgm:presLayoutVars>
          <dgm:bulletEnabled val="1"/>
        </dgm:presLayoutVars>
      </dgm:prSet>
      <dgm:spPr/>
    </dgm:pt>
    <dgm:pt modelId="{E6CBBF40-18D3-407B-BF6C-A69FB5AD7506}" type="pres">
      <dgm:prSet presAssocID="{8EE9F1CE-5828-4C26-8BCA-8AC826BA5F4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B193F9-5BB4-484C-85FB-DB09A80C9A56}" type="pres">
      <dgm:prSet presAssocID="{8EE9F1CE-5828-4C26-8BCA-8AC826BA5F42}" presName="parentRect" presStyleLbl="alignNode1" presStyleIdx="1" presStyleCnt="3"/>
      <dgm:spPr/>
    </dgm:pt>
    <dgm:pt modelId="{A4A56FE1-5795-4BF5-90D2-227415A07AB9}" type="pres">
      <dgm:prSet presAssocID="{8EE9F1CE-5828-4C26-8BCA-8AC826BA5F42}" presName="adorn" presStyleLbl="fgAccFollow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93360E5-1912-45A2-8008-A50C44F50CAB}" type="pres">
      <dgm:prSet presAssocID="{E146141B-538D-412F-98BC-67D04ADE738E}" presName="sibTrans" presStyleLbl="sibTrans2D1" presStyleIdx="0" presStyleCnt="0"/>
      <dgm:spPr/>
    </dgm:pt>
    <dgm:pt modelId="{75147F17-0808-4311-8AC1-35B8726D6992}" type="pres">
      <dgm:prSet presAssocID="{96ACF7C7-CEAB-4DAE-985A-2391699F1B2B}" presName="compNode" presStyleCnt="0"/>
      <dgm:spPr/>
    </dgm:pt>
    <dgm:pt modelId="{E5C7A298-EDB5-49A9-A458-168F96E65636}" type="pres">
      <dgm:prSet presAssocID="{96ACF7C7-CEAB-4DAE-985A-2391699F1B2B}" presName="childRect" presStyleLbl="bgAcc1" presStyleIdx="2" presStyleCnt="3">
        <dgm:presLayoutVars>
          <dgm:bulletEnabled val="1"/>
        </dgm:presLayoutVars>
      </dgm:prSet>
      <dgm:spPr/>
    </dgm:pt>
    <dgm:pt modelId="{798BDA79-C6AF-4986-B3F9-B9298C93A16C}" type="pres">
      <dgm:prSet presAssocID="{96ACF7C7-CEAB-4DAE-985A-2391699F1B2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1DE0CCE-AD28-4C57-B43E-7F4F6558A12A}" type="pres">
      <dgm:prSet presAssocID="{96ACF7C7-CEAB-4DAE-985A-2391699F1B2B}" presName="parentRect" presStyleLbl="alignNode1" presStyleIdx="2" presStyleCnt="3"/>
      <dgm:spPr/>
    </dgm:pt>
    <dgm:pt modelId="{BFED6A1C-E76F-4B08-AA25-534D27473E83}" type="pres">
      <dgm:prSet presAssocID="{96ACF7C7-CEAB-4DAE-985A-2391699F1B2B}" presName="adorn" presStyleLbl="fgAccFollow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</dgm:ptLst>
  <dgm:cxnLst>
    <dgm:cxn modelId="{A101A60B-D5E9-4FAB-A17F-E4EE8CE9B782}" srcId="{8EE9F1CE-5828-4C26-8BCA-8AC826BA5F42}" destId="{712DB191-3E38-4F92-B5C6-38EBADA3C498}" srcOrd="0" destOrd="0" parTransId="{D3A6524F-19C3-49D8-A070-3430F2B24C6D}" sibTransId="{55D2E7A4-E979-4664-9BE7-A23774716D18}"/>
    <dgm:cxn modelId="{5459260F-2A63-4043-A078-AAD01E055F6A}" type="presOf" srcId="{4089BC8A-9A6F-45F9-A679-2A77BBF936D1}" destId="{DFC1BCCB-4436-4820-B68B-9BEF2EC8538C}" srcOrd="1" destOrd="0" presId="urn:microsoft.com/office/officeart/2005/8/layout/bList2"/>
    <dgm:cxn modelId="{AECEEC14-0801-447B-B603-C1BDAAE47E53}" type="presOf" srcId="{96ACF7C7-CEAB-4DAE-985A-2391699F1B2B}" destId="{01DE0CCE-AD28-4C57-B43E-7F4F6558A12A}" srcOrd="1" destOrd="0" presId="urn:microsoft.com/office/officeart/2005/8/layout/bList2"/>
    <dgm:cxn modelId="{63DC0C26-07A9-4969-B7CF-427C055CE449}" type="presOf" srcId="{96ACF7C7-CEAB-4DAE-985A-2391699F1B2B}" destId="{798BDA79-C6AF-4986-B3F9-B9298C93A16C}" srcOrd="0" destOrd="0" presId="urn:microsoft.com/office/officeart/2005/8/layout/bList2"/>
    <dgm:cxn modelId="{28B54727-10C2-4269-A37D-1895E82B6E68}" srcId="{96ACF7C7-CEAB-4DAE-985A-2391699F1B2B}" destId="{CAC1C7B0-8753-4F4E-8A73-7348C654D46A}" srcOrd="0" destOrd="0" parTransId="{D9910F90-361D-43D3-B14D-CCB057041870}" sibTransId="{DEA9733D-749F-4676-80A4-DDC132E12D07}"/>
    <dgm:cxn modelId="{38E6442B-62D3-43C7-B297-320F9AEDBC92}" srcId="{4089BC8A-9A6F-45F9-A679-2A77BBF936D1}" destId="{6D82926F-29B8-411F-80AA-EA695CE587D0}" srcOrd="0" destOrd="0" parTransId="{1C95D9EF-AB37-45AB-82CA-90914737FC8D}" sibTransId="{1D1C02CF-785D-40B5-8147-F3CA5430CF89}"/>
    <dgm:cxn modelId="{363B392C-09A1-42F0-906C-E3ED94E213E5}" type="presOf" srcId="{4089BC8A-9A6F-45F9-A679-2A77BBF936D1}" destId="{0D81BD77-B288-4DF3-B51F-ACB80356FFF2}" srcOrd="0" destOrd="0" presId="urn:microsoft.com/office/officeart/2005/8/layout/bList2"/>
    <dgm:cxn modelId="{D1192234-6C03-48F5-A112-D35572C32CEA}" type="presOf" srcId="{AC377F9E-833B-48E0-AFAB-9CC472879351}" destId="{B547AA87-8CD3-464C-B12A-3EFA47B7AB3F}" srcOrd="0" destOrd="0" presId="urn:microsoft.com/office/officeart/2005/8/layout/bList2"/>
    <dgm:cxn modelId="{D381263C-6271-4CA4-B8D1-1688E463EB37}" srcId="{96ACF7C7-CEAB-4DAE-985A-2391699F1B2B}" destId="{6AEB8D14-ABD5-4AF9-AF44-BD1BA23B9959}" srcOrd="1" destOrd="0" parTransId="{14795C4F-4B0A-4AA9-9BE8-18021A72CE9C}" sibTransId="{3BF1F237-9924-46F1-A5D5-5487E4556AD0}"/>
    <dgm:cxn modelId="{48420570-2F4E-4A47-B85B-494A4609937B}" type="presOf" srcId="{8EE9F1CE-5828-4C26-8BCA-8AC826BA5F42}" destId="{A6B193F9-5BB4-484C-85FB-DB09A80C9A56}" srcOrd="1" destOrd="0" presId="urn:microsoft.com/office/officeart/2005/8/layout/bList2"/>
    <dgm:cxn modelId="{FADB6A59-9536-47A2-9992-D66535AC0F8A}" srcId="{5AF5EDB0-1A47-4C46-BA6F-771FB4EE55ED}" destId="{8EE9F1CE-5828-4C26-8BCA-8AC826BA5F42}" srcOrd="1" destOrd="0" parTransId="{AB43C8B3-A64C-4D3B-8E37-008829484C15}" sibTransId="{E146141B-538D-412F-98BC-67D04ADE738E}"/>
    <dgm:cxn modelId="{67FA7079-794B-4138-BAD5-BEC2C9A3EF8D}" srcId="{5AF5EDB0-1A47-4C46-BA6F-771FB4EE55ED}" destId="{4089BC8A-9A6F-45F9-A679-2A77BBF936D1}" srcOrd="0" destOrd="0" parTransId="{A3692E01-E67E-49BC-BEF4-8C513DE9D379}" sibTransId="{AC377F9E-833B-48E0-AFAB-9CC472879351}"/>
    <dgm:cxn modelId="{6E848A79-3363-434A-B184-9F3A11AA652E}" srcId="{5AF5EDB0-1A47-4C46-BA6F-771FB4EE55ED}" destId="{96ACF7C7-CEAB-4DAE-985A-2391699F1B2B}" srcOrd="2" destOrd="0" parTransId="{44CB7F84-50BF-4479-888C-C7082287A1A4}" sibTransId="{CB619F9D-69D5-4C97-B21F-C51D276A1AF9}"/>
    <dgm:cxn modelId="{B03E757E-642F-4164-9346-03D9B41E6E1D}" type="presOf" srcId="{6D82926F-29B8-411F-80AA-EA695CE587D0}" destId="{D95A44D1-4F6A-4D5A-A9DB-9D6BE2D238EC}" srcOrd="0" destOrd="0" presId="urn:microsoft.com/office/officeart/2005/8/layout/bList2"/>
    <dgm:cxn modelId="{CE23D17F-4B71-4C82-A113-46D53628D42C}" type="presOf" srcId="{6AEB8D14-ABD5-4AF9-AF44-BD1BA23B9959}" destId="{E5C7A298-EDB5-49A9-A458-168F96E65636}" srcOrd="0" destOrd="1" presId="urn:microsoft.com/office/officeart/2005/8/layout/bList2"/>
    <dgm:cxn modelId="{7F5BBE80-98B3-4284-B690-E0E3CC450348}" type="presOf" srcId="{B944BB26-8F2A-4237-98EF-1B92FB350B2C}" destId="{2C297AE8-E093-4853-8A76-E5C8DEC769EE}" srcOrd="0" destOrd="1" presId="urn:microsoft.com/office/officeart/2005/8/layout/bList2"/>
    <dgm:cxn modelId="{FE067F85-755D-4A47-97E6-E2070E32FB23}" type="presOf" srcId="{8EE9F1CE-5828-4C26-8BCA-8AC826BA5F42}" destId="{E6CBBF40-18D3-407B-BF6C-A69FB5AD7506}" srcOrd="0" destOrd="0" presId="urn:microsoft.com/office/officeart/2005/8/layout/bList2"/>
    <dgm:cxn modelId="{2EE85A9F-6704-4038-9AB7-4D483E89FEDC}" srcId="{8EE9F1CE-5828-4C26-8BCA-8AC826BA5F42}" destId="{B944BB26-8F2A-4237-98EF-1B92FB350B2C}" srcOrd="1" destOrd="0" parTransId="{123388CD-DAF6-4848-BF91-89A3D0093F43}" sibTransId="{7BD38140-5591-43DA-A966-2648B8E2C85D}"/>
    <dgm:cxn modelId="{FFEE40C5-C16E-40DC-9219-0C41D2A70E2C}" type="presOf" srcId="{E146141B-538D-412F-98BC-67D04ADE738E}" destId="{493360E5-1912-45A2-8008-A50C44F50CAB}" srcOrd="0" destOrd="0" presId="urn:microsoft.com/office/officeart/2005/8/layout/bList2"/>
    <dgm:cxn modelId="{393689CC-E5D1-4B97-A9D1-196D8D599C9C}" type="presOf" srcId="{CAC1C7B0-8753-4F4E-8A73-7348C654D46A}" destId="{E5C7A298-EDB5-49A9-A458-168F96E65636}" srcOrd="0" destOrd="0" presId="urn:microsoft.com/office/officeart/2005/8/layout/bList2"/>
    <dgm:cxn modelId="{A1BFF0CC-7FD2-4A57-9BCF-2D59E211AE32}" srcId="{4089BC8A-9A6F-45F9-A679-2A77BBF936D1}" destId="{0355A96A-0D84-4F3C-8B93-73D0D8D90500}" srcOrd="1" destOrd="0" parTransId="{DA7A37C1-7B6D-48AB-AAAE-46C76B97E7AC}" sibTransId="{583BDBCE-08B4-462B-B3AD-9B00BCC653A5}"/>
    <dgm:cxn modelId="{747687E3-0145-4C5B-B171-270585C2C76C}" type="presOf" srcId="{0355A96A-0D84-4F3C-8B93-73D0D8D90500}" destId="{D95A44D1-4F6A-4D5A-A9DB-9D6BE2D238EC}" srcOrd="0" destOrd="1" presId="urn:microsoft.com/office/officeart/2005/8/layout/bList2"/>
    <dgm:cxn modelId="{AEBA60F4-3DF2-437C-BFB7-45141B037924}" type="presOf" srcId="{5AF5EDB0-1A47-4C46-BA6F-771FB4EE55ED}" destId="{91DEC9F4-57DD-4363-A42E-23A124802EEC}" srcOrd="0" destOrd="0" presId="urn:microsoft.com/office/officeart/2005/8/layout/bList2"/>
    <dgm:cxn modelId="{67B95CFD-E1C7-4706-9251-BBEE2D484612}" type="presOf" srcId="{712DB191-3E38-4F92-B5C6-38EBADA3C498}" destId="{2C297AE8-E093-4853-8A76-E5C8DEC769EE}" srcOrd="0" destOrd="0" presId="urn:microsoft.com/office/officeart/2005/8/layout/bList2"/>
    <dgm:cxn modelId="{3970DAE2-FDFB-47B8-8BDE-15F5E630C27E}" type="presParOf" srcId="{91DEC9F4-57DD-4363-A42E-23A124802EEC}" destId="{34960535-2435-4109-BD8F-04458C43214F}" srcOrd="0" destOrd="0" presId="urn:microsoft.com/office/officeart/2005/8/layout/bList2"/>
    <dgm:cxn modelId="{83062CD5-8D78-4A93-83AE-B88F44B83CD6}" type="presParOf" srcId="{34960535-2435-4109-BD8F-04458C43214F}" destId="{D95A44D1-4F6A-4D5A-A9DB-9D6BE2D238EC}" srcOrd="0" destOrd="0" presId="urn:microsoft.com/office/officeart/2005/8/layout/bList2"/>
    <dgm:cxn modelId="{D635BF10-E030-4071-B6DD-5A7E267D9E73}" type="presParOf" srcId="{34960535-2435-4109-BD8F-04458C43214F}" destId="{0D81BD77-B288-4DF3-B51F-ACB80356FFF2}" srcOrd="1" destOrd="0" presId="urn:microsoft.com/office/officeart/2005/8/layout/bList2"/>
    <dgm:cxn modelId="{B0D1ABD0-C15E-466D-BDAD-2E6FED7E4B18}" type="presParOf" srcId="{34960535-2435-4109-BD8F-04458C43214F}" destId="{DFC1BCCB-4436-4820-B68B-9BEF2EC8538C}" srcOrd="2" destOrd="0" presId="urn:microsoft.com/office/officeart/2005/8/layout/bList2"/>
    <dgm:cxn modelId="{5613B092-019E-4D08-8DA4-970571F5F863}" type="presParOf" srcId="{34960535-2435-4109-BD8F-04458C43214F}" destId="{B920F3C8-EB6E-42BA-9256-091266C38A4F}" srcOrd="3" destOrd="0" presId="urn:microsoft.com/office/officeart/2005/8/layout/bList2"/>
    <dgm:cxn modelId="{CEE46CC0-8D3B-4CAD-9226-04A1807CAAAB}" type="presParOf" srcId="{91DEC9F4-57DD-4363-A42E-23A124802EEC}" destId="{B547AA87-8CD3-464C-B12A-3EFA47B7AB3F}" srcOrd="1" destOrd="0" presId="urn:microsoft.com/office/officeart/2005/8/layout/bList2"/>
    <dgm:cxn modelId="{1C987BF3-9C8C-4A1C-A297-3DBB3D257E4F}" type="presParOf" srcId="{91DEC9F4-57DD-4363-A42E-23A124802EEC}" destId="{8594FC33-54FE-410B-AC60-103730B16DAA}" srcOrd="2" destOrd="0" presId="urn:microsoft.com/office/officeart/2005/8/layout/bList2"/>
    <dgm:cxn modelId="{E75ADDCB-FAC6-4AA9-A7DC-39E67B625082}" type="presParOf" srcId="{8594FC33-54FE-410B-AC60-103730B16DAA}" destId="{2C297AE8-E093-4853-8A76-E5C8DEC769EE}" srcOrd="0" destOrd="0" presId="urn:microsoft.com/office/officeart/2005/8/layout/bList2"/>
    <dgm:cxn modelId="{1F38E7CB-E1F0-4817-80A9-6A66E2C6C1DA}" type="presParOf" srcId="{8594FC33-54FE-410B-AC60-103730B16DAA}" destId="{E6CBBF40-18D3-407B-BF6C-A69FB5AD7506}" srcOrd="1" destOrd="0" presId="urn:microsoft.com/office/officeart/2005/8/layout/bList2"/>
    <dgm:cxn modelId="{A08C271F-F52D-43A9-87A4-C3792518B905}" type="presParOf" srcId="{8594FC33-54FE-410B-AC60-103730B16DAA}" destId="{A6B193F9-5BB4-484C-85FB-DB09A80C9A56}" srcOrd="2" destOrd="0" presId="urn:microsoft.com/office/officeart/2005/8/layout/bList2"/>
    <dgm:cxn modelId="{EEA784FB-9536-42F8-BBA8-6A6980357F0A}" type="presParOf" srcId="{8594FC33-54FE-410B-AC60-103730B16DAA}" destId="{A4A56FE1-5795-4BF5-90D2-227415A07AB9}" srcOrd="3" destOrd="0" presId="urn:microsoft.com/office/officeart/2005/8/layout/bList2"/>
    <dgm:cxn modelId="{D07C7477-4F5F-48C6-8336-AF98EAD8DB59}" type="presParOf" srcId="{91DEC9F4-57DD-4363-A42E-23A124802EEC}" destId="{493360E5-1912-45A2-8008-A50C44F50CAB}" srcOrd="3" destOrd="0" presId="urn:microsoft.com/office/officeart/2005/8/layout/bList2"/>
    <dgm:cxn modelId="{5127D409-B7A1-435C-99E6-3841D814EFAF}" type="presParOf" srcId="{91DEC9F4-57DD-4363-A42E-23A124802EEC}" destId="{75147F17-0808-4311-8AC1-35B8726D6992}" srcOrd="4" destOrd="0" presId="urn:microsoft.com/office/officeart/2005/8/layout/bList2"/>
    <dgm:cxn modelId="{32F34F14-AECA-4B04-9315-D4E826DA84BA}" type="presParOf" srcId="{75147F17-0808-4311-8AC1-35B8726D6992}" destId="{E5C7A298-EDB5-49A9-A458-168F96E65636}" srcOrd="0" destOrd="0" presId="urn:microsoft.com/office/officeart/2005/8/layout/bList2"/>
    <dgm:cxn modelId="{A096720C-E7A1-4389-9205-CDE5444AF51B}" type="presParOf" srcId="{75147F17-0808-4311-8AC1-35B8726D6992}" destId="{798BDA79-C6AF-4986-B3F9-B9298C93A16C}" srcOrd="1" destOrd="0" presId="urn:microsoft.com/office/officeart/2005/8/layout/bList2"/>
    <dgm:cxn modelId="{921D09FE-9BE6-4494-BDF8-C5BEC42C4836}" type="presParOf" srcId="{75147F17-0808-4311-8AC1-35B8726D6992}" destId="{01DE0CCE-AD28-4C57-B43E-7F4F6558A12A}" srcOrd="2" destOrd="0" presId="urn:microsoft.com/office/officeart/2005/8/layout/bList2"/>
    <dgm:cxn modelId="{ABFC433C-6F24-4160-A0AB-70E0249369A2}" type="presParOf" srcId="{75147F17-0808-4311-8AC1-35B8726D6992}" destId="{BFED6A1C-E76F-4B08-AA25-534D27473E8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937F9-064E-4AEE-AC79-0371F004783C}">
      <dsp:nvSpPr>
        <dsp:cNvPr id="0" name=""/>
        <dsp:cNvSpPr/>
      </dsp:nvSpPr>
      <dsp:spPr>
        <a:xfrm>
          <a:off x="218120" y="673460"/>
          <a:ext cx="3559092" cy="26567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Ensure the SHMS contains effective procedures for shovel operations.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Ensure there is a senior position within the management structure responsible for Mobile Plant operations and that this person is competent.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Ensure adequate inspections are conducted by a competent person.</a:t>
          </a:r>
        </a:p>
      </dsp:txBody>
      <dsp:txXfrm>
        <a:off x="280372" y="735712"/>
        <a:ext cx="3434588" cy="2594535"/>
      </dsp:txXfrm>
    </dsp:sp>
    <dsp:sp modelId="{960B93B4-B242-4DD6-9B99-45829B3A5AA0}">
      <dsp:nvSpPr>
        <dsp:cNvPr id="0" name=""/>
        <dsp:cNvSpPr/>
      </dsp:nvSpPr>
      <dsp:spPr>
        <a:xfrm>
          <a:off x="218120" y="3330258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Site Senior Executive</a:t>
          </a:r>
        </a:p>
      </dsp:txBody>
      <dsp:txXfrm>
        <a:off x="218120" y="3330258"/>
        <a:ext cx="2506403" cy="1142418"/>
      </dsp:txXfrm>
    </dsp:sp>
    <dsp:sp modelId="{F37CA99D-EB48-46DE-B245-C9873E5412C1}">
      <dsp:nvSpPr>
        <dsp:cNvPr id="0" name=""/>
        <dsp:cNvSpPr/>
      </dsp:nvSpPr>
      <dsp:spPr>
        <a:xfrm>
          <a:off x="2263033" y="3511722"/>
          <a:ext cx="1245682" cy="124568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E7C37-44AE-40A2-A004-40CB033414D1}">
      <dsp:nvSpPr>
        <dsp:cNvPr id="0" name=""/>
        <dsp:cNvSpPr/>
      </dsp:nvSpPr>
      <dsp:spPr>
        <a:xfrm>
          <a:off x="4245105" y="673460"/>
          <a:ext cx="3559092" cy="26567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Ensure all controls for managing and monitoring shovel operations are implemented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Monitor coal mine workers compliance with the requirements of positive communications protocols.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Stop mobile plant operations when positive communications are not implemented.</a:t>
          </a:r>
        </a:p>
      </dsp:txBody>
      <dsp:txXfrm>
        <a:off x="4307357" y="735712"/>
        <a:ext cx="3434588" cy="2594535"/>
      </dsp:txXfrm>
    </dsp:sp>
    <dsp:sp modelId="{5DEED22C-9D3F-40EF-BD29-C64E328F91DC}">
      <dsp:nvSpPr>
        <dsp:cNvPr id="0" name=""/>
        <dsp:cNvSpPr/>
      </dsp:nvSpPr>
      <dsp:spPr>
        <a:xfrm>
          <a:off x="4245105" y="3330258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Supervisors / Open Cut Examiners</a:t>
          </a:r>
        </a:p>
      </dsp:txBody>
      <dsp:txXfrm>
        <a:off x="4245105" y="3330258"/>
        <a:ext cx="2506403" cy="1142418"/>
      </dsp:txXfrm>
    </dsp:sp>
    <dsp:sp modelId="{84197519-728B-4A4E-91C5-F56FFD28C0CC}">
      <dsp:nvSpPr>
        <dsp:cNvPr id="0" name=""/>
        <dsp:cNvSpPr/>
      </dsp:nvSpPr>
      <dsp:spPr>
        <a:xfrm>
          <a:off x="6852201" y="3511722"/>
          <a:ext cx="1245682" cy="124568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44F2C-680D-4319-94A2-5A86BF4DC475}">
      <dsp:nvSpPr>
        <dsp:cNvPr id="0" name=""/>
        <dsp:cNvSpPr/>
      </dsp:nvSpPr>
      <dsp:spPr>
        <a:xfrm>
          <a:off x="8330993" y="681856"/>
          <a:ext cx="3559092" cy="26567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Must conduct their work in accordance with the work procedures for shovel operations. 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Always use positive communication protocols when approaching mobile plant.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Stop work where those procedures are not, or cannot be complied with in the operation.</a:t>
          </a:r>
        </a:p>
      </dsp:txBody>
      <dsp:txXfrm>
        <a:off x="8393245" y="744108"/>
        <a:ext cx="3434588" cy="2594535"/>
      </dsp:txXfrm>
    </dsp:sp>
    <dsp:sp modelId="{CAEBDAFE-100F-4433-82D2-1AD87D3D62DA}">
      <dsp:nvSpPr>
        <dsp:cNvPr id="0" name=""/>
        <dsp:cNvSpPr/>
      </dsp:nvSpPr>
      <dsp:spPr>
        <a:xfrm>
          <a:off x="8330993" y="3338643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Coal mine workers </a:t>
          </a:r>
        </a:p>
      </dsp:txBody>
      <dsp:txXfrm>
        <a:off x="8330993" y="3338643"/>
        <a:ext cx="2506403" cy="1142418"/>
      </dsp:txXfrm>
    </dsp:sp>
    <dsp:sp modelId="{02E478B0-0DFA-44A2-AB0C-9FCBB438A171}">
      <dsp:nvSpPr>
        <dsp:cNvPr id="0" name=""/>
        <dsp:cNvSpPr/>
      </dsp:nvSpPr>
      <dsp:spPr>
        <a:xfrm>
          <a:off x="10938077" y="3520106"/>
          <a:ext cx="1245682" cy="124568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DC64-19D7-4F17-BAE7-692A16EFCB7F}">
      <dsp:nvSpPr>
        <dsp:cNvPr id="0" name=""/>
        <dsp:cNvSpPr/>
      </dsp:nvSpPr>
      <dsp:spPr>
        <a:xfrm>
          <a:off x="175868" y="518199"/>
          <a:ext cx="3493249" cy="26076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Review safety and health management plans and, if necessary, require changes to be made to those plans to enable them to be effective.</a:t>
          </a:r>
        </a:p>
      </dsp:txBody>
      <dsp:txXfrm>
        <a:off x="236968" y="579299"/>
        <a:ext cx="3371049" cy="2546536"/>
      </dsp:txXfrm>
    </dsp:sp>
    <dsp:sp modelId="{27E5BCF9-65F7-42B2-9632-938C9C2EF899}">
      <dsp:nvSpPr>
        <dsp:cNvPr id="0" name=""/>
        <dsp:cNvSpPr/>
      </dsp:nvSpPr>
      <dsp:spPr>
        <a:xfrm>
          <a:off x="175868" y="3125828"/>
          <a:ext cx="3493249" cy="112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Site Senior Executive</a:t>
          </a:r>
        </a:p>
      </dsp:txBody>
      <dsp:txXfrm>
        <a:off x="175868" y="3125828"/>
        <a:ext cx="2460034" cy="1121283"/>
      </dsp:txXfrm>
    </dsp:sp>
    <dsp:sp modelId="{A0C54B7D-74B6-4158-B4D9-5E61BEED2237}">
      <dsp:nvSpPr>
        <dsp:cNvPr id="0" name=""/>
        <dsp:cNvSpPr/>
      </dsp:nvSpPr>
      <dsp:spPr>
        <a:xfrm>
          <a:off x="2734723" y="3303934"/>
          <a:ext cx="1222637" cy="122263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F4B83-2C9D-4BAC-AFEB-0AC32BCA0AB0}">
      <dsp:nvSpPr>
        <dsp:cNvPr id="0" name=""/>
        <dsp:cNvSpPr/>
      </dsp:nvSpPr>
      <dsp:spPr>
        <a:xfrm>
          <a:off x="4159584" y="534966"/>
          <a:ext cx="3493249" cy="26076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Ensure workers are complying with requirements of the mine’s SHMS.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Check dump areas against design criteria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Conduct regular inspections of work areas and ensure potential hazards associated with the task being performed are effectively identified and controlled.</a:t>
          </a:r>
        </a:p>
      </dsp:txBody>
      <dsp:txXfrm>
        <a:off x="4220684" y="596066"/>
        <a:ext cx="3371049" cy="2546536"/>
      </dsp:txXfrm>
    </dsp:sp>
    <dsp:sp modelId="{97FBDFEF-A2E8-4D2A-98FA-F2E75659D3D8}">
      <dsp:nvSpPr>
        <dsp:cNvPr id="0" name=""/>
        <dsp:cNvSpPr/>
      </dsp:nvSpPr>
      <dsp:spPr>
        <a:xfrm>
          <a:off x="4159584" y="3142603"/>
          <a:ext cx="3493249" cy="112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Supervisors</a:t>
          </a:r>
        </a:p>
      </dsp:txBody>
      <dsp:txXfrm>
        <a:off x="4159584" y="3142603"/>
        <a:ext cx="2460034" cy="1121283"/>
      </dsp:txXfrm>
    </dsp:sp>
    <dsp:sp modelId="{666CDFCF-2A5C-4238-82D9-1E9C9C5BAA11}">
      <dsp:nvSpPr>
        <dsp:cNvPr id="0" name=""/>
        <dsp:cNvSpPr/>
      </dsp:nvSpPr>
      <dsp:spPr>
        <a:xfrm>
          <a:off x="6718442" y="3320709"/>
          <a:ext cx="1222637" cy="122263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9A47B-EBEE-4EB0-8868-AF6D07C928D3}">
      <dsp:nvSpPr>
        <dsp:cNvPr id="0" name=""/>
        <dsp:cNvSpPr/>
      </dsp:nvSpPr>
      <dsp:spPr>
        <a:xfrm>
          <a:off x="8176869" y="534966"/>
          <a:ext cx="3493249" cy="26076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Ensure their personal risk assessment identifies all potential hazards associated with the task they are to perform, and that effective controls are applied to manage the risk.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 dirty="0"/>
            <a:t>Check if you have missed any hazards by asking your workmates and supervisors.</a:t>
          </a:r>
        </a:p>
      </dsp:txBody>
      <dsp:txXfrm>
        <a:off x="8237969" y="596066"/>
        <a:ext cx="3371049" cy="2546536"/>
      </dsp:txXfrm>
    </dsp:sp>
    <dsp:sp modelId="{0D99EF99-2E2D-483D-9879-B2D5A027336C}">
      <dsp:nvSpPr>
        <dsp:cNvPr id="0" name=""/>
        <dsp:cNvSpPr/>
      </dsp:nvSpPr>
      <dsp:spPr>
        <a:xfrm>
          <a:off x="8176869" y="3142603"/>
          <a:ext cx="3493249" cy="112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Coal mine workers </a:t>
          </a:r>
        </a:p>
      </dsp:txBody>
      <dsp:txXfrm>
        <a:off x="8176869" y="3142603"/>
        <a:ext cx="2460034" cy="1121283"/>
      </dsp:txXfrm>
    </dsp:sp>
    <dsp:sp modelId="{2B6A4CED-70F6-4B9C-8C67-2C0B3C087A03}">
      <dsp:nvSpPr>
        <dsp:cNvPr id="0" name=""/>
        <dsp:cNvSpPr/>
      </dsp:nvSpPr>
      <dsp:spPr>
        <a:xfrm>
          <a:off x="10735722" y="3320709"/>
          <a:ext cx="1222637" cy="122263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1650-9284-41DC-94BC-64BFCAA97DCC}">
      <dsp:nvSpPr>
        <dsp:cNvPr id="0" name=""/>
        <dsp:cNvSpPr/>
      </dsp:nvSpPr>
      <dsp:spPr>
        <a:xfrm>
          <a:off x="192452" y="214004"/>
          <a:ext cx="3408943" cy="25447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Ensure there are adequate maintenance programs in place necessary for the safe use of equipment.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900" kern="1200" dirty="0"/>
        </a:p>
      </dsp:txBody>
      <dsp:txXfrm>
        <a:off x="252077" y="273629"/>
        <a:ext cx="3289693" cy="2485079"/>
      </dsp:txXfrm>
    </dsp:sp>
    <dsp:sp modelId="{1F9A7402-A62E-4324-9F4F-AFAB95412106}">
      <dsp:nvSpPr>
        <dsp:cNvPr id="0" name=""/>
        <dsp:cNvSpPr/>
      </dsp:nvSpPr>
      <dsp:spPr>
        <a:xfrm>
          <a:off x="192452" y="2758708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Site Senior Executive</a:t>
          </a:r>
        </a:p>
      </dsp:txBody>
      <dsp:txXfrm>
        <a:off x="192452" y="2758708"/>
        <a:ext cx="2400664" cy="1094222"/>
      </dsp:txXfrm>
    </dsp:sp>
    <dsp:sp modelId="{53EB85EF-1C38-4291-A4F2-FBF44BAD5F2C}">
      <dsp:nvSpPr>
        <dsp:cNvPr id="0" name=""/>
        <dsp:cNvSpPr/>
      </dsp:nvSpPr>
      <dsp:spPr>
        <a:xfrm>
          <a:off x="2689543" y="2932515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808E5-1320-4C2C-AA3C-25573115E166}">
      <dsp:nvSpPr>
        <dsp:cNvPr id="0" name=""/>
        <dsp:cNvSpPr/>
      </dsp:nvSpPr>
      <dsp:spPr>
        <a:xfrm>
          <a:off x="4085582" y="222783"/>
          <a:ext cx="3408943" cy="25447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Identify critical components on equipment and ensure they are included in the inspection and testing program. </a:t>
          </a:r>
        </a:p>
      </dsp:txBody>
      <dsp:txXfrm>
        <a:off x="4145207" y="282408"/>
        <a:ext cx="3289693" cy="2485079"/>
      </dsp:txXfrm>
    </dsp:sp>
    <dsp:sp modelId="{97BF4825-2D53-445C-BF36-625C2530A6E8}">
      <dsp:nvSpPr>
        <dsp:cNvPr id="0" name=""/>
        <dsp:cNvSpPr/>
      </dsp:nvSpPr>
      <dsp:spPr>
        <a:xfrm>
          <a:off x="4094377" y="2758708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Supervisors / ERZC’s</a:t>
          </a:r>
        </a:p>
      </dsp:txBody>
      <dsp:txXfrm>
        <a:off x="4094377" y="2758708"/>
        <a:ext cx="2400664" cy="1094222"/>
      </dsp:txXfrm>
    </dsp:sp>
    <dsp:sp modelId="{C2F66397-53CD-435D-ABEF-064B9969CD1A}">
      <dsp:nvSpPr>
        <dsp:cNvPr id="0" name=""/>
        <dsp:cNvSpPr/>
      </dsp:nvSpPr>
      <dsp:spPr>
        <a:xfrm>
          <a:off x="6591473" y="2932515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F8C5A-5736-41DC-A4E1-D9DD4CD3BB96}">
      <dsp:nvSpPr>
        <dsp:cNvPr id="0" name=""/>
        <dsp:cNvSpPr/>
      </dsp:nvSpPr>
      <dsp:spPr>
        <a:xfrm>
          <a:off x="7979529" y="214004"/>
          <a:ext cx="3408943" cy="25447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Regularly check the physical condition of all the equipment you use for safe operation.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Use the defect reporting system effectively, do not rely on word of mouth to communicate potential defects.</a:t>
          </a:r>
        </a:p>
      </dsp:txBody>
      <dsp:txXfrm>
        <a:off x="8039154" y="273629"/>
        <a:ext cx="3289693" cy="2485079"/>
      </dsp:txXfrm>
    </dsp:sp>
    <dsp:sp modelId="{7AF47B5C-9D51-4E7A-A1D2-D9B875DE9320}">
      <dsp:nvSpPr>
        <dsp:cNvPr id="0" name=""/>
        <dsp:cNvSpPr/>
      </dsp:nvSpPr>
      <dsp:spPr>
        <a:xfrm>
          <a:off x="7979529" y="2758708"/>
          <a:ext cx="3408943" cy="1094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700" kern="1200" dirty="0"/>
            <a:t>Coal mine workers </a:t>
          </a:r>
        </a:p>
      </dsp:txBody>
      <dsp:txXfrm>
        <a:off x="7979529" y="2758708"/>
        <a:ext cx="2400664" cy="1094222"/>
      </dsp:txXfrm>
    </dsp:sp>
    <dsp:sp modelId="{9656A9C2-6CE7-4A12-9650-DE8EE6814E00}">
      <dsp:nvSpPr>
        <dsp:cNvPr id="0" name=""/>
        <dsp:cNvSpPr/>
      </dsp:nvSpPr>
      <dsp:spPr>
        <a:xfrm>
          <a:off x="10476627" y="2932515"/>
          <a:ext cx="1193130" cy="119313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478EF-1D57-45BE-9350-C846C3C1A194}">
      <dsp:nvSpPr>
        <dsp:cNvPr id="0" name=""/>
        <dsp:cNvSpPr/>
      </dsp:nvSpPr>
      <dsp:spPr>
        <a:xfrm>
          <a:off x="208153" y="155425"/>
          <a:ext cx="3511044" cy="26209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Ensure the design standard for dumps considers all the activities expected to occur on the dumps.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Ensure  mobile plant operations have effective traffic management plans in place.</a:t>
          </a:r>
        </a:p>
      </dsp:txBody>
      <dsp:txXfrm>
        <a:off x="269564" y="216836"/>
        <a:ext cx="3388222" cy="2559509"/>
      </dsp:txXfrm>
    </dsp:sp>
    <dsp:sp modelId="{CF09EFBF-D0D8-4DCE-814B-98ADEC82CB8C}">
      <dsp:nvSpPr>
        <dsp:cNvPr id="0" name=""/>
        <dsp:cNvSpPr/>
      </dsp:nvSpPr>
      <dsp:spPr>
        <a:xfrm>
          <a:off x="208153" y="2776346"/>
          <a:ext cx="3511044" cy="1126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Site Senior Executive</a:t>
          </a:r>
        </a:p>
      </dsp:txBody>
      <dsp:txXfrm>
        <a:off x="208153" y="2776346"/>
        <a:ext cx="2472566" cy="1126995"/>
      </dsp:txXfrm>
    </dsp:sp>
    <dsp:sp modelId="{B9E9361B-9344-4EA1-A2C5-FF32143668FB}">
      <dsp:nvSpPr>
        <dsp:cNvPr id="0" name=""/>
        <dsp:cNvSpPr/>
      </dsp:nvSpPr>
      <dsp:spPr>
        <a:xfrm>
          <a:off x="2580017" y="2955359"/>
          <a:ext cx="1228865" cy="122886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8F563-71C1-45EB-9EB5-1D2759E5656E}">
      <dsp:nvSpPr>
        <dsp:cNvPr id="0" name=""/>
        <dsp:cNvSpPr/>
      </dsp:nvSpPr>
      <dsp:spPr>
        <a:xfrm>
          <a:off x="4113326" y="155425"/>
          <a:ext cx="3511044" cy="26209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Implement dump traffic management plans and ensure they are fit for purpose.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Ensure delineation of parking areas, lighting plant locations and dump entry and exit points are in place and effective.</a:t>
          </a:r>
        </a:p>
      </dsp:txBody>
      <dsp:txXfrm>
        <a:off x="4174737" y="216836"/>
        <a:ext cx="3388222" cy="2559509"/>
      </dsp:txXfrm>
    </dsp:sp>
    <dsp:sp modelId="{15618404-AED7-42F7-A003-ED8757F3F26A}">
      <dsp:nvSpPr>
        <dsp:cNvPr id="0" name=""/>
        <dsp:cNvSpPr/>
      </dsp:nvSpPr>
      <dsp:spPr>
        <a:xfrm>
          <a:off x="4113326" y="2776346"/>
          <a:ext cx="3511044" cy="1126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Supervisors</a:t>
          </a:r>
        </a:p>
      </dsp:txBody>
      <dsp:txXfrm>
        <a:off x="4113326" y="2776346"/>
        <a:ext cx="2472566" cy="1126995"/>
      </dsp:txXfrm>
    </dsp:sp>
    <dsp:sp modelId="{030C2FE0-4154-492A-B303-A00EF2CE85A0}">
      <dsp:nvSpPr>
        <dsp:cNvPr id="0" name=""/>
        <dsp:cNvSpPr/>
      </dsp:nvSpPr>
      <dsp:spPr>
        <a:xfrm>
          <a:off x="6685215" y="2955359"/>
          <a:ext cx="1228865" cy="122886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1E1C2-0C24-4A79-9828-C3152CFFA163}">
      <dsp:nvSpPr>
        <dsp:cNvPr id="0" name=""/>
        <dsp:cNvSpPr/>
      </dsp:nvSpPr>
      <dsp:spPr>
        <a:xfrm>
          <a:off x="8218524" y="155425"/>
          <a:ext cx="3511044" cy="26209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Comply with their mine’s procedures when operating mobile equipment.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900" kern="1200" dirty="0"/>
        </a:p>
      </dsp:txBody>
      <dsp:txXfrm>
        <a:off x="8279935" y="216836"/>
        <a:ext cx="3388222" cy="2559509"/>
      </dsp:txXfrm>
    </dsp:sp>
    <dsp:sp modelId="{480E2A9B-6BB2-4146-B804-D0925DD15F82}">
      <dsp:nvSpPr>
        <dsp:cNvPr id="0" name=""/>
        <dsp:cNvSpPr/>
      </dsp:nvSpPr>
      <dsp:spPr>
        <a:xfrm>
          <a:off x="8218524" y="2776346"/>
          <a:ext cx="3511044" cy="1126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Coal mine workers </a:t>
          </a:r>
        </a:p>
      </dsp:txBody>
      <dsp:txXfrm>
        <a:off x="8218524" y="2776346"/>
        <a:ext cx="2472566" cy="1126995"/>
      </dsp:txXfrm>
    </dsp:sp>
    <dsp:sp modelId="{F877E399-4368-4F46-A69D-6F87BAFC6BEC}">
      <dsp:nvSpPr>
        <dsp:cNvPr id="0" name=""/>
        <dsp:cNvSpPr/>
      </dsp:nvSpPr>
      <dsp:spPr>
        <a:xfrm>
          <a:off x="10790413" y="2955359"/>
          <a:ext cx="1228865" cy="122886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44D1-4F6A-4D5A-A9DB-9D6BE2D238EC}">
      <dsp:nvSpPr>
        <dsp:cNvPr id="0" name=""/>
        <dsp:cNvSpPr/>
      </dsp:nvSpPr>
      <dsp:spPr>
        <a:xfrm>
          <a:off x="7510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Must ensure the design of material and spares storage places at the mine provides for the prevention of inadvertent movement of materials or spare parts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Have a preoccupation with failure and ask “The what If?”</a:t>
          </a:r>
        </a:p>
      </dsp:txBody>
      <dsp:txXfrm>
        <a:off x="64247" y="613869"/>
        <a:ext cx="3130329" cy="2364693"/>
      </dsp:txXfrm>
    </dsp:sp>
    <dsp:sp modelId="{DFC1BCCB-4436-4820-B68B-9BEF2EC8538C}">
      <dsp:nvSpPr>
        <dsp:cNvPr id="0" name=""/>
        <dsp:cNvSpPr/>
      </dsp:nvSpPr>
      <dsp:spPr>
        <a:xfrm>
          <a:off x="7510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Site Senior Executive</a:t>
          </a:r>
        </a:p>
      </dsp:txBody>
      <dsp:txXfrm>
        <a:off x="7510" y="2978562"/>
        <a:ext cx="2284368" cy="1041215"/>
      </dsp:txXfrm>
    </dsp:sp>
    <dsp:sp modelId="{B920F3C8-EB6E-42BA-9256-091266C38A4F}">
      <dsp:nvSpPr>
        <dsp:cNvPr id="0" name=""/>
        <dsp:cNvSpPr/>
      </dsp:nvSpPr>
      <dsp:spPr>
        <a:xfrm>
          <a:off x="2383640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7AE8-E093-4853-8A76-E5C8DEC769EE}">
      <dsp:nvSpPr>
        <dsp:cNvPr id="0" name=""/>
        <dsp:cNvSpPr/>
      </dsp:nvSpPr>
      <dsp:spPr>
        <a:xfrm>
          <a:off x="3800242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Ensure procedures and processes for managing and controlling risks associated with storage of materials and spare parts, are effective.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Have a preoccupation with failure and ask “The what If?”</a:t>
          </a:r>
        </a:p>
      </dsp:txBody>
      <dsp:txXfrm>
        <a:off x="3856979" y="613869"/>
        <a:ext cx="3130329" cy="2364693"/>
      </dsp:txXfrm>
    </dsp:sp>
    <dsp:sp modelId="{A6B193F9-5BB4-484C-85FB-DB09A80C9A56}">
      <dsp:nvSpPr>
        <dsp:cNvPr id="0" name=""/>
        <dsp:cNvSpPr/>
      </dsp:nvSpPr>
      <dsp:spPr>
        <a:xfrm>
          <a:off x="3800242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Supervisors</a:t>
          </a:r>
        </a:p>
      </dsp:txBody>
      <dsp:txXfrm>
        <a:off x="3800242" y="2978562"/>
        <a:ext cx="2284368" cy="1041215"/>
      </dsp:txXfrm>
    </dsp:sp>
    <dsp:sp modelId="{A4A56FE1-5795-4BF5-90D2-227415A07AB9}">
      <dsp:nvSpPr>
        <dsp:cNvPr id="0" name=""/>
        <dsp:cNvSpPr/>
      </dsp:nvSpPr>
      <dsp:spPr>
        <a:xfrm>
          <a:off x="6176373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7A298-EDB5-49A9-A458-168F96E65636}">
      <dsp:nvSpPr>
        <dsp:cNvPr id="0" name=""/>
        <dsp:cNvSpPr/>
      </dsp:nvSpPr>
      <dsp:spPr>
        <a:xfrm>
          <a:off x="7592975" y="557132"/>
          <a:ext cx="3243803" cy="24214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Conduct risk assessments to identify and control potential hazards when storing materials and spare parts.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Have a preoccupation with failure and ask the “The what If?”</a:t>
          </a:r>
        </a:p>
      </dsp:txBody>
      <dsp:txXfrm>
        <a:off x="7649712" y="613869"/>
        <a:ext cx="3130329" cy="2364693"/>
      </dsp:txXfrm>
    </dsp:sp>
    <dsp:sp modelId="{01DE0CCE-AD28-4C57-B43E-7F4F6558A12A}">
      <dsp:nvSpPr>
        <dsp:cNvPr id="0" name=""/>
        <dsp:cNvSpPr/>
      </dsp:nvSpPr>
      <dsp:spPr>
        <a:xfrm>
          <a:off x="7592975" y="2978562"/>
          <a:ext cx="3243803" cy="104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 dirty="0"/>
            <a:t>Coal Mine Workers</a:t>
          </a:r>
        </a:p>
      </dsp:txBody>
      <dsp:txXfrm>
        <a:off x="7592975" y="2978562"/>
        <a:ext cx="2284368" cy="1041215"/>
      </dsp:txXfrm>
    </dsp:sp>
    <dsp:sp modelId="{BFED6A1C-E76F-4B08-AA25-534D27473E83}">
      <dsp:nvSpPr>
        <dsp:cNvPr id="0" name=""/>
        <dsp:cNvSpPr/>
      </dsp:nvSpPr>
      <dsp:spPr>
        <a:xfrm>
          <a:off x="9969105" y="3143949"/>
          <a:ext cx="1135331" cy="11353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E7AB-A2AA-430A-8FBE-8B5AEE01D26F}" type="datetimeFigureOut">
              <a:rPr lang="en-AU" smtClean="0"/>
              <a:t>16/08/2021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4318-9292-4F41-988D-2A3E40163A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890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5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2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754" y="762855"/>
            <a:ext cx="9144000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754" y="3359761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88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83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3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71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79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2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0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3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262" y="1599955"/>
            <a:ext cx="878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name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261" y="3102707"/>
            <a:ext cx="8782538" cy="22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Presenter’s name/s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2966" y="5912068"/>
            <a:ext cx="312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0" dirty="0">
                <a:solidFill>
                  <a:srgbClr val="61737D"/>
                </a:solidFill>
              </a:rPr>
              <a:t>Coal Inspectorate</a:t>
            </a:r>
          </a:p>
        </p:txBody>
      </p:sp>
    </p:spTree>
    <p:extLst>
      <p:ext uri="{BB962C8B-B14F-4D97-AF65-F5344CB8AC3E}">
        <p14:creationId xmlns:p14="http://schemas.microsoft.com/office/powerpoint/2010/main" val="10284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523" y="365126"/>
            <a:ext cx="11019692" cy="846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523" y="1367692"/>
            <a:ext cx="11019692" cy="440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6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95" y="6551177"/>
            <a:ext cx="12116504" cy="1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D74AB0-420B-40B5-82A2-C3D9CA6FA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365125"/>
            <a:ext cx="11020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483E3B-D071-4DCA-8BDC-E891D7FA7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1368425"/>
            <a:ext cx="110204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22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AC84-7A8A-47E2-9038-D32DA3232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0" y="576263"/>
            <a:ext cx="11871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June 2021</a:t>
            </a:r>
            <a:br>
              <a:rPr lang="en-AU" altLang="en-US" sz="5600" dirty="0">
                <a:solidFill>
                  <a:prstClr val="white"/>
                </a:solidFill>
                <a:latin typeface="Arial"/>
              </a:rPr>
            </a:b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Incident periodical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CF7153C-E486-4527-8632-17C21533BB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11475" y="1903413"/>
            <a:ext cx="9144000" cy="15255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Recent High Potential Incidents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Learnings and Recommendations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Queensland Coal Mines Inspectorate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22A78204-2347-45F0-BCD1-522763F0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51538"/>
            <a:ext cx="306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173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Coal Inspectorate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B0A6E2-158F-41EF-B916-785334B77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788804"/>
              </p:ext>
            </p:extLst>
          </p:nvPr>
        </p:nvGraphicFramePr>
        <p:xfrm>
          <a:off x="0" y="1193732"/>
          <a:ext cx="12027408" cy="433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91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607" y="1253930"/>
            <a:ext cx="4648127" cy="4139212"/>
          </a:xfrm>
        </p:spPr>
        <p:txBody>
          <a:bodyPr>
            <a:normAutofit fontScale="92500"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A loose conveyor roller was found on the ground next to a conveyor.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A clear impact mark was found in the ground beside the roller.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The loose roller had dislodged from a storage pallet on the floor of the coal bin and rolled off the platform, falling to the ground.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102042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5. Incident – Falling object risk – CHPP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423F7-C3EF-4CF8-8BA3-530D7BCE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682" y="1151726"/>
            <a:ext cx="3379510" cy="3822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68A0CC-F77E-471F-B79A-589EE5DC2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634" y="1151727"/>
            <a:ext cx="3760231" cy="3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6F3C1DF-EF4B-44D0-9EE0-C660239AF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408235"/>
              </p:ext>
            </p:extLst>
          </p:nvPr>
        </p:nvGraphicFramePr>
        <p:xfrm>
          <a:off x="397565" y="857250"/>
          <a:ext cx="11111947" cy="483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397565" y="11113"/>
            <a:ext cx="1062286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1288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71A0-3E2A-4BC5-822B-AFB8ECA4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June HPI and Serious Accident performance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D9C335-A311-4564-8CA3-5D8856E97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341157"/>
              </p:ext>
            </p:extLst>
          </p:nvPr>
        </p:nvGraphicFramePr>
        <p:xfrm>
          <a:off x="337488" y="1211385"/>
          <a:ext cx="11001130" cy="269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620">
                  <a:extLst>
                    <a:ext uri="{9D8B030D-6E8A-4147-A177-3AD203B41FA5}">
                      <a16:colId xmlns:a16="http://schemas.microsoft.com/office/drawing/2014/main" val="1623478607"/>
                    </a:ext>
                  </a:extLst>
                </a:gridCol>
                <a:gridCol w="2746342">
                  <a:extLst>
                    <a:ext uri="{9D8B030D-6E8A-4147-A177-3AD203B41FA5}">
                      <a16:colId xmlns:a16="http://schemas.microsoft.com/office/drawing/2014/main" val="3513532817"/>
                    </a:ext>
                  </a:extLst>
                </a:gridCol>
                <a:gridCol w="2769998">
                  <a:extLst>
                    <a:ext uri="{9D8B030D-6E8A-4147-A177-3AD203B41FA5}">
                      <a16:colId xmlns:a16="http://schemas.microsoft.com/office/drawing/2014/main" val="1171847536"/>
                    </a:ext>
                  </a:extLst>
                </a:gridCol>
                <a:gridCol w="2758170">
                  <a:extLst>
                    <a:ext uri="{9D8B030D-6E8A-4147-A177-3AD203B41FA5}">
                      <a16:colId xmlns:a16="http://schemas.microsoft.com/office/drawing/2014/main" val="3317609519"/>
                    </a:ext>
                  </a:extLst>
                </a:gridCol>
              </a:tblGrid>
              <a:tr h="37653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HPI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Serious Accidents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June Serious accidents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866180"/>
                  </a:ext>
                </a:extLst>
              </a:tr>
              <a:tr h="2321085">
                <a:tc>
                  <a:txBody>
                    <a:bodyPr/>
                    <a:lstStyle/>
                    <a:p>
                      <a:pPr algn="ctr"/>
                      <a:r>
                        <a:rPr lang="en-AU"/>
                        <a:t>June</a:t>
                      </a:r>
                      <a:endParaRPr lang="en-AU" dirty="0"/>
                    </a:p>
                    <a:p>
                      <a:pPr algn="ctr"/>
                      <a:r>
                        <a:rPr lang="en-AU" dirty="0"/>
                        <a:t>May</a:t>
                      </a:r>
                    </a:p>
                    <a:p>
                      <a:pPr algn="ctr"/>
                      <a:r>
                        <a:rPr lang="en-AU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108  </a:t>
                      </a:r>
                    </a:p>
                    <a:p>
                      <a:pPr algn="ctr"/>
                      <a:r>
                        <a:rPr lang="en-AU" dirty="0"/>
                        <a:t>138</a:t>
                      </a:r>
                    </a:p>
                    <a:p>
                      <a:pPr algn="ctr"/>
                      <a:r>
                        <a:rPr lang="en-AU" dirty="0"/>
                        <a:t>91</a:t>
                      </a:r>
                    </a:p>
                    <a:p>
                      <a:pPr algn="ctr"/>
                      <a:endParaRPr lang="en-AU" dirty="0"/>
                    </a:p>
                    <a:p>
                      <a:pPr algn="l"/>
                      <a:r>
                        <a:rPr lang="en-AU" dirty="0"/>
                        <a:t>21% reduction in</a:t>
                      </a:r>
                    </a:p>
                    <a:p>
                      <a:pPr algn="l"/>
                      <a:r>
                        <a:rPr lang="en-AU" dirty="0"/>
                        <a:t>HPI reporting in June</a:t>
                      </a:r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  <a:p>
                      <a:pPr algn="ctr"/>
                      <a:r>
                        <a:rPr lang="en-AU" dirty="0"/>
                        <a:t>4</a:t>
                      </a:r>
                    </a:p>
                    <a:p>
                      <a:pPr algn="ctr"/>
                      <a:r>
                        <a:rPr lang="en-AU" dirty="0"/>
                        <a:t>5</a:t>
                      </a:r>
                    </a:p>
                    <a:p>
                      <a:pPr algn="ctr"/>
                      <a:endParaRPr lang="en-AU" dirty="0"/>
                    </a:p>
                    <a:p>
                      <a:pPr algn="l"/>
                      <a:r>
                        <a:rPr lang="en-AU" dirty="0"/>
                        <a:t>Lowest number of</a:t>
                      </a:r>
                    </a:p>
                    <a:p>
                      <a:pPr algn="l"/>
                      <a:r>
                        <a:rPr lang="en-AU" dirty="0"/>
                        <a:t>Serious accidents in</a:t>
                      </a:r>
                    </a:p>
                    <a:p>
                      <a:pPr algn="l"/>
                      <a:r>
                        <a:rPr lang="en-AU" dirty="0"/>
                        <a:t>June for the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Crushed finger caught between component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Back injury lifting 43Kg shackle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dirty="0"/>
                        <a:t>Burns from lancing rod CMW having fallen from 3 step ladder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319903"/>
                  </a:ext>
                </a:extLst>
              </a:tr>
            </a:tbl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75ED7B47-8FEB-4968-A849-C4A86B80BA26}"/>
              </a:ext>
            </a:extLst>
          </p:cNvPr>
          <p:cNvSpPr/>
          <p:nvPr/>
        </p:nvSpPr>
        <p:spPr>
          <a:xfrm>
            <a:off x="5217667" y="1607764"/>
            <a:ext cx="484632" cy="2260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FAC47AC-D6CD-4B0F-BCC5-B61BC2902429}"/>
              </a:ext>
            </a:extLst>
          </p:cNvPr>
          <p:cNvSpPr/>
          <p:nvPr/>
        </p:nvSpPr>
        <p:spPr>
          <a:xfrm rot="10800000">
            <a:off x="8010085" y="1618620"/>
            <a:ext cx="484632" cy="226046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6C1547CC-6A20-46C4-93B2-A877CB6BF502}"/>
              </a:ext>
            </a:extLst>
          </p:cNvPr>
          <p:cNvSpPr/>
          <p:nvPr/>
        </p:nvSpPr>
        <p:spPr>
          <a:xfrm>
            <a:off x="2586932" y="3921260"/>
            <a:ext cx="2769577" cy="1880717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543AC-0DA4-4773-B50B-7472C112E783}"/>
              </a:ext>
            </a:extLst>
          </p:cNvPr>
          <p:cNvSpPr txBox="1"/>
          <p:nvPr/>
        </p:nvSpPr>
        <p:spPr>
          <a:xfrm>
            <a:off x="3053453" y="4575246"/>
            <a:ext cx="169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142 HPIs reported  in July</a:t>
            </a: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8B16A405-A0DD-435C-885C-5385F1ECD47E}"/>
              </a:ext>
            </a:extLst>
          </p:cNvPr>
          <p:cNvSpPr/>
          <p:nvPr/>
        </p:nvSpPr>
        <p:spPr>
          <a:xfrm>
            <a:off x="5725140" y="3909003"/>
            <a:ext cx="2769577" cy="188071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512EE-09E0-4ECE-BD77-7CD7DDFD8271}"/>
              </a:ext>
            </a:extLst>
          </p:cNvPr>
          <p:cNvSpPr txBox="1"/>
          <p:nvPr/>
        </p:nvSpPr>
        <p:spPr>
          <a:xfrm>
            <a:off x="6181286" y="4538454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7 Serious accidents in July</a:t>
            </a:r>
          </a:p>
        </p:txBody>
      </p:sp>
    </p:spTree>
    <p:extLst>
      <p:ext uri="{BB962C8B-B14F-4D97-AF65-F5344CB8AC3E}">
        <p14:creationId xmlns:p14="http://schemas.microsoft.com/office/powerpoint/2010/main" val="312049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" y="802066"/>
            <a:ext cx="4924339" cy="5025710"/>
          </a:xfrm>
        </p:spPr>
        <p:txBody>
          <a:bodyPr>
            <a:normAutofit lnSpcReduction="10000"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A shovel operator requested a wheel dozer operator dress the bench beside the shovel.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The wheel dozer operator entered the shovel swing radius without positive communications to the shovel operator.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The shovel slewed to load the offside and the counterweight hit the wheel dozer, damaging handrails and mirror.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102042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eaLnBrk="0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Collision – Surface Mine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45D93-1D97-44B3-B1F8-139B3147E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772" y="1407872"/>
            <a:ext cx="3685935" cy="3061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77FF3-2940-4F35-9810-B060A3267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687" y="1407872"/>
            <a:ext cx="2653184" cy="30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3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53570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A6D622-365B-4962-9DBC-BCE95E7A6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845896"/>
              </p:ext>
            </p:extLst>
          </p:nvPr>
        </p:nvGraphicFramePr>
        <p:xfrm>
          <a:off x="0" y="535709"/>
          <a:ext cx="12192000" cy="5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30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947" y="1812022"/>
            <a:ext cx="5234729" cy="3204595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On nightshift, a rear dump reversing to the tip face, collided with the dump dozer.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The narrow tip head was not identified as a hazard by the coal mine workers or their supervisors.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Positive communications protocols were not correctly followed.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102042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2. Incident – Collision – Surface Mine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52822-D0B4-402D-959C-0474E00B8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379" y="857249"/>
            <a:ext cx="6098546" cy="40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5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4242CD-4878-4E6F-B2C8-EF653486E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735948"/>
              </p:ext>
            </p:extLst>
          </p:nvPr>
        </p:nvGraphicFramePr>
        <p:xfrm>
          <a:off x="0" y="705177"/>
          <a:ext cx="11966448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7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5073" y="814049"/>
            <a:ext cx="4460818" cy="5017408"/>
          </a:xfrm>
        </p:spPr>
        <p:txBody>
          <a:bodyPr>
            <a:norm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600" dirty="0">
                <a:solidFill>
                  <a:srgbClr val="1B4756"/>
                </a:solidFill>
              </a:rPr>
              <a:t>A CMW was using the drill rig on a continuous miner when the mounting bolts failed.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600" dirty="0">
                <a:solidFill>
                  <a:srgbClr val="1B4756"/>
                </a:solidFill>
              </a:rPr>
              <a:t>The drill rig fell onto the working platform, striking the CMW on the arm.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600" dirty="0">
                <a:solidFill>
                  <a:srgbClr val="1B4756"/>
                </a:solidFill>
              </a:rPr>
              <a:t>The continuous miner’s maintenance program was not specific about the method and frequency of mounting bolt checks. </a:t>
            </a:r>
            <a:endParaRPr lang="en-AU" dirty="0">
              <a:solidFill>
                <a:srgbClr val="1B4756"/>
              </a:solidFill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dirty="0">
              <a:solidFill>
                <a:srgbClr val="1B475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102042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3. Incident – Equipment Failure - Underground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9F656-367E-4947-BADF-19B340388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693" y="814049"/>
            <a:ext cx="53625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877616-454B-4C3C-9CA5-88DBD8BEE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324917"/>
              </p:ext>
            </p:extLst>
          </p:nvPr>
        </p:nvGraphicFramePr>
        <p:xfrm>
          <a:off x="0" y="1230308"/>
          <a:ext cx="11677650" cy="433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675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20" y="633985"/>
            <a:ext cx="5086245" cy="5112474"/>
          </a:xfrm>
        </p:spPr>
        <p:txBody>
          <a:bodyPr>
            <a:norm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Light vehicle was parked in park up bay beside a lighting plant.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A RDT operator during nightshift mistook the bunding around the lighting plant for the dump exit bunding.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AU" dirty="0">
                <a:solidFill>
                  <a:srgbClr val="1B4756"/>
                </a:solidFill>
              </a:rPr>
              <a:t>RDT turned beside the lighting plant and collided with the front of the unoccupied light vehicle.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102042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4. Incident – Collision – Surface Mine</a:t>
            </a:r>
          </a:p>
        </p:txBody>
      </p:sp>
      <p:pic>
        <p:nvPicPr>
          <p:cNvPr id="4" name="Picture 3" descr="A picture containing outdoor, truck, ground, car&#10;&#10;Description automatically generated">
            <a:extLst>
              <a:ext uri="{FF2B5EF4-FFF2-40B4-BE49-F238E27FC236}">
                <a16:creationId xmlns:a16="http://schemas.microsoft.com/office/drawing/2014/main" id="{F3F079DE-6BD4-4B5A-AC2D-876B4D382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92" y="857250"/>
            <a:ext cx="5564697" cy="41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0612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E85C5291-52AA-4D6E-BEF2-4A65E70817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CB6F705-DBF0-4173-89BB-2CABF4A723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106F2F7-FFF5-4CB1-9D18-AAFC782F6EB4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 BP 09 Serious Accident Compliance Meeting 23 07 2020" id="{12C210EF-3D45-4454-852E-6CF828AF77B1}" vid="{676B0E9B-124A-4626-85D3-C0FDC41AA21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Coal-widePPT-template (1)</Template>
  <TotalTime>0</TotalTime>
  <Words>889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1_Custom Design</vt:lpstr>
      <vt:lpstr>Custom Design</vt:lpstr>
      <vt:lpstr>2_Custom Design</vt:lpstr>
      <vt:lpstr>3_Custom Design</vt:lpstr>
      <vt:lpstr>June 2021 Incident periodical</vt:lpstr>
      <vt:lpstr>June HPI and Serious Accident performance</vt:lpstr>
      <vt:lpstr>PowerPoint Presentation</vt:lpstr>
      <vt:lpstr>Recommendations</vt:lpstr>
      <vt:lpstr>PowerPoint Presentation</vt:lpstr>
      <vt:lpstr>Recommendations</vt:lpstr>
      <vt:lpstr>PowerPoint Presentation</vt:lpstr>
      <vt:lpstr>Recommendations</vt:lpstr>
      <vt:lpstr>PowerPoint Presentation</vt:lpstr>
      <vt:lpstr>Recommendations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2020-09-02T00:47:02Z</dcterms:created>
  <dcterms:modified xsi:type="dcterms:W3CDTF">2021-08-16T01:13:57Z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20210816111356075</vt:lpwstr>
  </property>
</Properties>
</file>