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1"/>
    <p:sldMasterId id="2147483670" r:id="rId2"/>
    <p:sldMasterId id="2147483688" r:id="rId3"/>
    <p:sldMasterId id="2147483691" r:id="rId4"/>
  </p:sldMasterIdLst>
  <p:notesMasterIdLst>
    <p:notesMasterId r:id="rId19"/>
  </p:notesMasterIdLst>
  <p:sldIdLst>
    <p:sldId id="274" r:id="rId5"/>
    <p:sldId id="302" r:id="rId6"/>
    <p:sldId id="303" r:id="rId7"/>
    <p:sldId id="298" r:id="rId8"/>
    <p:sldId id="299" r:id="rId9"/>
    <p:sldId id="285" r:id="rId10"/>
    <p:sldId id="286" r:id="rId11"/>
    <p:sldId id="275" r:id="rId12"/>
    <p:sldId id="276" r:id="rId13"/>
    <p:sldId id="305" r:id="rId14"/>
    <p:sldId id="304" r:id="rId15"/>
    <p:sldId id="319" r:id="rId16"/>
    <p:sldId id="318" r:id="rId17"/>
    <p:sldId id="320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7648AD-F4FB-4EEB-AA27-8561D46BADF8}">
          <p14:sldIdLst>
            <p14:sldId id="274"/>
            <p14:sldId id="302"/>
            <p14:sldId id="303"/>
            <p14:sldId id="298"/>
            <p14:sldId id="299"/>
            <p14:sldId id="285"/>
            <p14:sldId id="286"/>
            <p14:sldId id="275"/>
            <p14:sldId id="276"/>
            <p14:sldId id="305"/>
            <p14:sldId id="304"/>
            <p14:sldId id="319"/>
            <p14:sldId id="318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37D"/>
    <a:srgbClr val="295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3792" autoAdjust="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5EDB0-1A47-4C46-BA6F-771FB4EE55E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089BC8A-9A6F-45F9-A679-2A77BBF936D1}">
      <dgm:prSet/>
      <dgm:spPr/>
      <dgm:t>
        <a:bodyPr/>
        <a:lstStyle/>
        <a:p>
          <a:r>
            <a:rPr lang="en-AU" dirty="0"/>
            <a:t>Site Senior Executive</a:t>
          </a:r>
        </a:p>
      </dgm:t>
    </dgm:pt>
    <dgm:pt modelId="{A3692E01-E67E-49BC-BEF4-8C513DE9D379}" type="parTrans" cxnId="{67FA7079-794B-4138-BAD5-BEC2C9A3EF8D}">
      <dgm:prSet/>
      <dgm:spPr/>
      <dgm:t>
        <a:bodyPr/>
        <a:lstStyle/>
        <a:p>
          <a:endParaRPr lang="en-AU"/>
        </a:p>
      </dgm:t>
    </dgm:pt>
    <dgm:pt modelId="{AC377F9E-833B-48E0-AFAB-9CC472879351}" type="sibTrans" cxnId="{67FA7079-794B-4138-BAD5-BEC2C9A3EF8D}">
      <dgm:prSet/>
      <dgm:spPr/>
      <dgm:t>
        <a:bodyPr/>
        <a:lstStyle/>
        <a:p>
          <a:endParaRPr lang="en-AU"/>
        </a:p>
      </dgm:t>
    </dgm:pt>
    <dgm:pt modelId="{8EE9F1CE-5828-4C26-8BCA-8AC826BA5F42}">
      <dgm:prSet/>
      <dgm:spPr/>
      <dgm:t>
        <a:bodyPr/>
        <a:lstStyle/>
        <a:p>
          <a:r>
            <a:rPr lang="en-AU" dirty="0"/>
            <a:t>Supervisors</a:t>
          </a:r>
        </a:p>
      </dgm:t>
    </dgm:pt>
    <dgm:pt modelId="{AB43C8B3-A64C-4D3B-8E37-008829484C15}" type="parTrans" cxnId="{FADB6A59-9536-47A2-9992-D66535AC0F8A}">
      <dgm:prSet/>
      <dgm:spPr/>
      <dgm:t>
        <a:bodyPr/>
        <a:lstStyle/>
        <a:p>
          <a:endParaRPr lang="en-AU"/>
        </a:p>
      </dgm:t>
    </dgm:pt>
    <dgm:pt modelId="{E146141B-538D-412F-98BC-67D04ADE738E}" type="sibTrans" cxnId="{FADB6A59-9536-47A2-9992-D66535AC0F8A}">
      <dgm:prSet/>
      <dgm:spPr/>
      <dgm:t>
        <a:bodyPr/>
        <a:lstStyle/>
        <a:p>
          <a:endParaRPr lang="en-AU"/>
        </a:p>
      </dgm:t>
    </dgm:pt>
    <dgm:pt modelId="{96ACF7C7-CEAB-4DAE-985A-2391699F1B2B}">
      <dgm:prSet/>
      <dgm:spPr/>
      <dgm:t>
        <a:bodyPr/>
        <a:lstStyle/>
        <a:p>
          <a:r>
            <a:rPr lang="en-AU" dirty="0"/>
            <a:t>Coal Mine Workers</a:t>
          </a:r>
        </a:p>
      </dgm:t>
    </dgm:pt>
    <dgm:pt modelId="{44CB7F84-50BF-4479-888C-C7082287A1A4}" type="parTrans" cxnId="{6E848A79-3363-434A-B184-9F3A11AA652E}">
      <dgm:prSet/>
      <dgm:spPr/>
      <dgm:t>
        <a:bodyPr/>
        <a:lstStyle/>
        <a:p>
          <a:endParaRPr lang="en-AU"/>
        </a:p>
      </dgm:t>
    </dgm:pt>
    <dgm:pt modelId="{CB619F9D-69D5-4C97-B21F-C51D276A1AF9}" type="sibTrans" cxnId="{6E848A79-3363-434A-B184-9F3A11AA652E}">
      <dgm:prSet/>
      <dgm:spPr/>
      <dgm:t>
        <a:bodyPr/>
        <a:lstStyle/>
        <a:p>
          <a:endParaRPr lang="en-AU"/>
        </a:p>
      </dgm:t>
    </dgm:pt>
    <dgm:pt modelId="{3FB4AE3E-E952-44BA-B42A-618881F6D8E7}">
      <dgm:prSet/>
      <dgm:spPr/>
      <dgm:t>
        <a:bodyPr/>
        <a:lstStyle/>
        <a:p>
          <a:endParaRPr lang="en-AU" sz="1300" dirty="0"/>
        </a:p>
      </dgm:t>
    </dgm:pt>
    <dgm:pt modelId="{55BB5FE3-CA19-4313-BDFE-CDF3A8B341A3}" type="parTrans" cxnId="{597227ED-9DF8-463B-B0F8-FAF00A06429D}">
      <dgm:prSet/>
      <dgm:spPr/>
      <dgm:t>
        <a:bodyPr/>
        <a:lstStyle/>
        <a:p>
          <a:endParaRPr lang="en-AU"/>
        </a:p>
      </dgm:t>
    </dgm:pt>
    <dgm:pt modelId="{059E6957-A342-4EFA-BB5F-AB0686ED8F3C}" type="sibTrans" cxnId="{597227ED-9DF8-463B-B0F8-FAF00A06429D}">
      <dgm:prSet/>
      <dgm:spPr/>
      <dgm:t>
        <a:bodyPr/>
        <a:lstStyle/>
        <a:p>
          <a:endParaRPr lang="en-AU"/>
        </a:p>
      </dgm:t>
    </dgm:pt>
    <dgm:pt modelId="{498E38EE-092E-40A1-8821-52450917EA3D}">
      <dgm:prSet custT="1"/>
      <dgm:spPr/>
      <dgm:t>
        <a:bodyPr/>
        <a:lstStyle/>
        <a:p>
          <a:r>
            <a:rPr lang="en-AU" sz="1600" dirty="0"/>
            <a:t>Ensure the mines SHMS provides for appropriate action to be taken  if the SHMS risk control measures are identified as not being effectively applied.</a:t>
          </a:r>
        </a:p>
      </dgm:t>
    </dgm:pt>
    <dgm:pt modelId="{A2F2FCDA-E8CD-44F9-A333-6A6CA9586431}" type="parTrans" cxnId="{51FB55A6-A64C-4F1B-B36A-BCBCF2B4A648}">
      <dgm:prSet/>
      <dgm:spPr/>
      <dgm:t>
        <a:bodyPr/>
        <a:lstStyle/>
        <a:p>
          <a:endParaRPr lang="en-AU"/>
        </a:p>
      </dgm:t>
    </dgm:pt>
    <dgm:pt modelId="{B67EB21E-1F19-4DFB-9EBB-C0342EBB3E84}" type="sibTrans" cxnId="{51FB55A6-A64C-4F1B-B36A-BCBCF2B4A648}">
      <dgm:prSet/>
      <dgm:spPr/>
      <dgm:t>
        <a:bodyPr/>
        <a:lstStyle/>
        <a:p>
          <a:endParaRPr lang="en-AU"/>
        </a:p>
      </dgm:t>
    </dgm:pt>
    <dgm:pt modelId="{1E08234F-693F-4F47-B574-5C6C2CFF3F56}">
      <dgm:prSet custT="1"/>
      <dgm:spPr/>
      <dgm:t>
        <a:bodyPr/>
        <a:lstStyle/>
        <a:p>
          <a:r>
            <a:rPr lang="en-AU" sz="1550" dirty="0"/>
            <a:t>Carry out activities and work in a way that does not expose coal mine workers to an unacceptable level of risk.</a:t>
          </a:r>
        </a:p>
      </dgm:t>
    </dgm:pt>
    <dgm:pt modelId="{46E24E35-45E0-4EA1-BD89-158AAAE62946}" type="parTrans" cxnId="{D31624E5-915D-4BB9-8ED8-B74654112FBD}">
      <dgm:prSet/>
      <dgm:spPr/>
      <dgm:t>
        <a:bodyPr/>
        <a:lstStyle/>
        <a:p>
          <a:endParaRPr lang="en-AU"/>
        </a:p>
      </dgm:t>
    </dgm:pt>
    <dgm:pt modelId="{42EDEFCA-0E85-4719-B7E3-F8992910D245}" type="sibTrans" cxnId="{D31624E5-915D-4BB9-8ED8-B74654112FBD}">
      <dgm:prSet/>
      <dgm:spPr/>
      <dgm:t>
        <a:bodyPr/>
        <a:lstStyle/>
        <a:p>
          <a:endParaRPr lang="en-AU"/>
        </a:p>
      </dgm:t>
    </dgm:pt>
    <dgm:pt modelId="{8FF46652-417E-4E66-881C-288C82E34555}">
      <dgm:prSet custT="1"/>
      <dgm:spPr/>
      <dgm:t>
        <a:bodyPr/>
        <a:lstStyle/>
        <a:p>
          <a:endParaRPr lang="en-AU" sz="1200" dirty="0"/>
        </a:p>
      </dgm:t>
    </dgm:pt>
    <dgm:pt modelId="{828914A7-AA94-41C2-82A3-AC6E38D7910E}" type="parTrans" cxnId="{514BACB7-50A4-4860-8822-8F409D4EDDB1}">
      <dgm:prSet/>
      <dgm:spPr/>
      <dgm:t>
        <a:bodyPr/>
        <a:lstStyle/>
        <a:p>
          <a:endParaRPr lang="en-AU"/>
        </a:p>
      </dgm:t>
    </dgm:pt>
    <dgm:pt modelId="{62149808-BDCD-41FB-AA51-366A4B7E60CA}" type="sibTrans" cxnId="{514BACB7-50A4-4860-8822-8F409D4EDDB1}">
      <dgm:prSet/>
      <dgm:spPr/>
      <dgm:t>
        <a:bodyPr/>
        <a:lstStyle/>
        <a:p>
          <a:endParaRPr lang="en-AU"/>
        </a:p>
      </dgm:t>
    </dgm:pt>
    <dgm:pt modelId="{251C16E6-0F16-4140-B659-C4880C1B457C}">
      <dgm:prSet custT="1"/>
      <dgm:spPr/>
      <dgm:t>
        <a:bodyPr/>
        <a:lstStyle/>
        <a:p>
          <a:endParaRPr lang="en-AU" sz="1200" dirty="0"/>
        </a:p>
      </dgm:t>
    </dgm:pt>
    <dgm:pt modelId="{14C4C11C-9FF8-47C8-BFE0-7FF971296342}" type="parTrans" cxnId="{21FD48D3-7016-4B8D-9A39-838CF7E0B036}">
      <dgm:prSet/>
      <dgm:spPr/>
      <dgm:t>
        <a:bodyPr/>
        <a:lstStyle/>
        <a:p>
          <a:endParaRPr lang="en-AU"/>
        </a:p>
      </dgm:t>
    </dgm:pt>
    <dgm:pt modelId="{A7CB1704-3FE3-408D-A6C2-2801D302843F}" type="sibTrans" cxnId="{21FD48D3-7016-4B8D-9A39-838CF7E0B036}">
      <dgm:prSet/>
      <dgm:spPr/>
      <dgm:t>
        <a:bodyPr/>
        <a:lstStyle/>
        <a:p>
          <a:endParaRPr lang="en-AU"/>
        </a:p>
      </dgm:t>
    </dgm:pt>
    <dgm:pt modelId="{613962F6-63B8-44C0-9E4A-22924C039FCD}">
      <dgm:prSet custT="1"/>
      <dgm:spPr/>
      <dgm:t>
        <a:bodyPr/>
        <a:lstStyle/>
        <a:p>
          <a:r>
            <a:rPr lang="en-AU" sz="1600" dirty="0"/>
            <a:t>During work area inspections, ensure all potential hazards have been identified by coal mine workers</a:t>
          </a:r>
        </a:p>
      </dgm:t>
    </dgm:pt>
    <dgm:pt modelId="{5D44D47B-4B71-4F54-942E-0382A17E3BD4}" type="parTrans" cxnId="{E25DF6CD-C38C-4746-8F66-BFF2838A5A2D}">
      <dgm:prSet/>
      <dgm:spPr/>
      <dgm:t>
        <a:bodyPr/>
        <a:lstStyle/>
        <a:p>
          <a:endParaRPr lang="en-AU"/>
        </a:p>
      </dgm:t>
    </dgm:pt>
    <dgm:pt modelId="{68AB0563-0EBA-4772-80AC-2E17185507D6}" type="sibTrans" cxnId="{E25DF6CD-C38C-4746-8F66-BFF2838A5A2D}">
      <dgm:prSet/>
      <dgm:spPr/>
      <dgm:t>
        <a:bodyPr/>
        <a:lstStyle/>
        <a:p>
          <a:endParaRPr lang="en-AU"/>
        </a:p>
      </dgm:t>
    </dgm:pt>
    <dgm:pt modelId="{859F5372-123F-4724-A418-3337D051DC59}">
      <dgm:prSet custT="1"/>
      <dgm:spPr/>
      <dgm:t>
        <a:bodyPr/>
        <a:lstStyle/>
        <a:p>
          <a:r>
            <a:rPr lang="en-AU" sz="1550" dirty="0"/>
            <a:t>Cease work immediately if you believe a hazard is not being adequately controlled.</a:t>
          </a:r>
        </a:p>
      </dgm:t>
    </dgm:pt>
    <dgm:pt modelId="{F1150CA9-33B6-4C7A-A63B-C5D672E1ACC9}" type="parTrans" cxnId="{B4841C24-C13C-4173-BB23-57B8CD44F448}">
      <dgm:prSet/>
      <dgm:spPr/>
      <dgm:t>
        <a:bodyPr/>
        <a:lstStyle/>
        <a:p>
          <a:endParaRPr lang="en-AU"/>
        </a:p>
      </dgm:t>
    </dgm:pt>
    <dgm:pt modelId="{EDC6933D-F569-4076-9B7D-98C4DB048311}" type="sibTrans" cxnId="{B4841C24-C13C-4173-BB23-57B8CD44F448}">
      <dgm:prSet/>
      <dgm:spPr/>
      <dgm:t>
        <a:bodyPr/>
        <a:lstStyle/>
        <a:p>
          <a:endParaRPr lang="en-AU"/>
        </a:p>
      </dgm:t>
    </dgm:pt>
    <dgm:pt modelId="{930A4BE6-AC54-4398-973F-67ECC9C62C80}">
      <dgm:prSet custT="1"/>
      <dgm:spPr/>
      <dgm:t>
        <a:bodyPr/>
        <a:lstStyle/>
        <a:p>
          <a:endParaRPr lang="en-AU" sz="3600" dirty="0"/>
        </a:p>
      </dgm:t>
    </dgm:pt>
    <dgm:pt modelId="{BB6AA7B6-857E-47BE-A1B0-E7F4952B9707}" type="parTrans" cxnId="{98CD3778-8FCC-413D-8434-C76991541F25}">
      <dgm:prSet/>
      <dgm:spPr/>
      <dgm:t>
        <a:bodyPr/>
        <a:lstStyle/>
        <a:p>
          <a:endParaRPr lang="en-AU"/>
        </a:p>
      </dgm:t>
    </dgm:pt>
    <dgm:pt modelId="{66443900-A439-45D2-95D5-C14EDAF0996A}" type="sibTrans" cxnId="{98CD3778-8FCC-413D-8434-C76991541F25}">
      <dgm:prSet/>
      <dgm:spPr/>
      <dgm:t>
        <a:bodyPr/>
        <a:lstStyle/>
        <a:p>
          <a:endParaRPr lang="en-AU"/>
        </a:p>
      </dgm:t>
    </dgm:pt>
    <dgm:pt modelId="{8E83B79E-7BCB-4FB1-9EBC-61A118F8DF9D}">
      <dgm:prSet custT="1"/>
      <dgm:spPr/>
      <dgm:t>
        <a:bodyPr/>
        <a:lstStyle/>
        <a:p>
          <a:endParaRPr lang="en-AU" sz="1400" dirty="0"/>
        </a:p>
      </dgm:t>
    </dgm:pt>
    <dgm:pt modelId="{BBE0823B-24F5-442A-ACF3-9E02E4CDDDAD}" type="parTrans" cxnId="{D9030FE2-A834-4D39-8374-2D2365D8A117}">
      <dgm:prSet/>
      <dgm:spPr/>
      <dgm:t>
        <a:bodyPr/>
        <a:lstStyle/>
        <a:p>
          <a:endParaRPr lang="en-AU"/>
        </a:p>
      </dgm:t>
    </dgm:pt>
    <dgm:pt modelId="{B8566775-F212-49A2-BE1D-D4C42D627088}" type="sibTrans" cxnId="{D9030FE2-A834-4D39-8374-2D2365D8A117}">
      <dgm:prSet/>
      <dgm:spPr/>
      <dgm:t>
        <a:bodyPr/>
        <a:lstStyle/>
        <a:p>
          <a:endParaRPr lang="en-AU"/>
        </a:p>
      </dgm:t>
    </dgm:pt>
    <dgm:pt modelId="{69C411FB-0754-4DCD-A587-73BEE85BDF32}">
      <dgm:prSet custT="1"/>
      <dgm:spPr/>
      <dgm:t>
        <a:bodyPr/>
        <a:lstStyle/>
        <a:p>
          <a:endParaRPr lang="en-AU" sz="1400" dirty="0"/>
        </a:p>
      </dgm:t>
    </dgm:pt>
    <dgm:pt modelId="{8FA75485-2BEC-45E4-8F53-ECBB02D99198}" type="parTrans" cxnId="{22EF8E6E-FB65-4BBD-8455-7D91FEF3A9F8}">
      <dgm:prSet/>
      <dgm:spPr/>
      <dgm:t>
        <a:bodyPr/>
        <a:lstStyle/>
        <a:p>
          <a:endParaRPr lang="en-AU"/>
        </a:p>
      </dgm:t>
    </dgm:pt>
    <dgm:pt modelId="{34691A31-EF25-4679-A5F1-DE58344E315A}" type="sibTrans" cxnId="{22EF8E6E-FB65-4BBD-8455-7D91FEF3A9F8}">
      <dgm:prSet/>
      <dgm:spPr/>
      <dgm:t>
        <a:bodyPr/>
        <a:lstStyle/>
        <a:p>
          <a:endParaRPr lang="en-AU"/>
        </a:p>
      </dgm:t>
    </dgm:pt>
    <dgm:pt modelId="{E5EE95E1-5D88-44CF-8C3C-08CC6EB3F145}">
      <dgm:prSet custT="1"/>
      <dgm:spPr/>
      <dgm:t>
        <a:bodyPr/>
        <a:lstStyle/>
        <a:p>
          <a:r>
            <a:rPr lang="en-AU" sz="1600" dirty="0"/>
            <a:t>Ensure the critical controls for the uncontrolled movement of mobile equipment are continually being verified.</a:t>
          </a:r>
        </a:p>
      </dgm:t>
    </dgm:pt>
    <dgm:pt modelId="{6DEAF013-B55C-4194-96EC-C3850548A323}" type="parTrans" cxnId="{9F6E1984-1E9D-49DC-9A51-C17AFB1183AE}">
      <dgm:prSet/>
      <dgm:spPr/>
      <dgm:t>
        <a:bodyPr/>
        <a:lstStyle/>
        <a:p>
          <a:endParaRPr lang="en-AU"/>
        </a:p>
      </dgm:t>
    </dgm:pt>
    <dgm:pt modelId="{68FED06F-8743-463F-9215-5404AA374F44}" type="sibTrans" cxnId="{9F6E1984-1E9D-49DC-9A51-C17AFB1183AE}">
      <dgm:prSet/>
      <dgm:spPr/>
      <dgm:t>
        <a:bodyPr/>
        <a:lstStyle/>
        <a:p>
          <a:endParaRPr lang="en-AU"/>
        </a:p>
      </dgm:t>
    </dgm:pt>
    <dgm:pt modelId="{8B18E6E2-88CE-4000-8ADC-8D6F484F7EB6}">
      <dgm:prSet custT="1"/>
      <dgm:spPr/>
      <dgm:t>
        <a:bodyPr/>
        <a:lstStyle/>
        <a:p>
          <a:r>
            <a:rPr lang="en-AU" sz="1600" dirty="0"/>
            <a:t>Ensure critical controls for the uncontrolled movement of mobile equipment are effective in minimising risk.</a:t>
          </a:r>
        </a:p>
      </dgm:t>
    </dgm:pt>
    <dgm:pt modelId="{996602A2-5837-4E31-8E21-9C183FB3E8BE}" type="parTrans" cxnId="{5660F086-3F39-4368-AEC0-ACED93633CE0}">
      <dgm:prSet/>
      <dgm:spPr/>
      <dgm:t>
        <a:bodyPr/>
        <a:lstStyle/>
        <a:p>
          <a:endParaRPr lang="en-AU"/>
        </a:p>
      </dgm:t>
    </dgm:pt>
    <dgm:pt modelId="{D80FE489-3E8A-43B0-8FBD-EB26BDD1B32B}" type="sibTrans" cxnId="{5660F086-3F39-4368-AEC0-ACED93633CE0}">
      <dgm:prSet/>
      <dgm:spPr/>
      <dgm:t>
        <a:bodyPr/>
        <a:lstStyle/>
        <a:p>
          <a:endParaRPr lang="en-AU"/>
        </a:p>
      </dgm:t>
    </dgm:pt>
    <dgm:pt modelId="{88DF91D1-8059-4F70-B74D-ADC9360176D6}">
      <dgm:prSet custT="1"/>
      <dgm:spPr/>
      <dgm:t>
        <a:bodyPr/>
        <a:lstStyle/>
        <a:p>
          <a:r>
            <a:rPr lang="en-AU" sz="1600" dirty="0"/>
            <a:t>Ensure effective supervision is being provided.</a:t>
          </a:r>
        </a:p>
      </dgm:t>
    </dgm:pt>
    <dgm:pt modelId="{03FAF6A5-3082-4C14-9234-80317D1CEE01}" type="parTrans" cxnId="{B73B5F08-245B-4DC8-B4C6-E3BEE89517F1}">
      <dgm:prSet/>
      <dgm:spPr/>
      <dgm:t>
        <a:bodyPr/>
        <a:lstStyle/>
        <a:p>
          <a:endParaRPr lang="en-AU"/>
        </a:p>
      </dgm:t>
    </dgm:pt>
    <dgm:pt modelId="{6EE585EA-20BA-46B8-B763-0C9B6462FA8E}" type="sibTrans" cxnId="{B73B5F08-245B-4DC8-B4C6-E3BEE89517F1}">
      <dgm:prSet/>
      <dgm:spPr/>
      <dgm:t>
        <a:bodyPr/>
        <a:lstStyle/>
        <a:p>
          <a:endParaRPr lang="en-AU"/>
        </a:p>
      </dgm:t>
    </dgm:pt>
    <dgm:pt modelId="{B650074E-DB2B-4097-BB15-B1EDCBC7E7B4}">
      <dgm:prSet custT="1"/>
      <dgm:spPr/>
      <dgm:t>
        <a:bodyPr/>
        <a:lstStyle/>
        <a:p>
          <a:r>
            <a:rPr lang="en-AU" sz="1550" dirty="0"/>
            <a:t>Ensure that all hazards are identified and effective controls have been put in place to manage risks in your work area.</a:t>
          </a:r>
        </a:p>
      </dgm:t>
    </dgm:pt>
    <dgm:pt modelId="{64727C9D-B69E-4DEB-AA0B-1A19362F8CF7}" type="parTrans" cxnId="{D5A80921-BF4B-41D3-8DD8-37AC69A14244}">
      <dgm:prSet/>
      <dgm:spPr/>
      <dgm:t>
        <a:bodyPr/>
        <a:lstStyle/>
        <a:p>
          <a:endParaRPr lang="en-AU"/>
        </a:p>
      </dgm:t>
    </dgm:pt>
    <dgm:pt modelId="{67FEE9D3-2EB7-4142-AA60-335B99AA1A05}" type="sibTrans" cxnId="{D5A80921-BF4B-41D3-8DD8-37AC69A14244}">
      <dgm:prSet/>
      <dgm:spPr/>
      <dgm:t>
        <a:bodyPr/>
        <a:lstStyle/>
        <a:p>
          <a:endParaRPr lang="en-AU"/>
        </a:p>
      </dgm:t>
    </dgm:pt>
    <dgm:pt modelId="{91DEC9F4-57DD-4363-A42E-23A124802EEC}" type="pres">
      <dgm:prSet presAssocID="{5AF5EDB0-1A47-4C46-BA6F-771FB4EE55ED}" presName="diagram" presStyleCnt="0">
        <dgm:presLayoutVars>
          <dgm:dir/>
          <dgm:animLvl val="lvl"/>
          <dgm:resizeHandles val="exact"/>
        </dgm:presLayoutVars>
      </dgm:prSet>
      <dgm:spPr/>
    </dgm:pt>
    <dgm:pt modelId="{34960535-2435-4109-BD8F-04458C43214F}" type="pres">
      <dgm:prSet presAssocID="{4089BC8A-9A6F-45F9-A679-2A77BBF936D1}" presName="compNode" presStyleCnt="0"/>
      <dgm:spPr/>
    </dgm:pt>
    <dgm:pt modelId="{D95A44D1-4F6A-4D5A-A9DB-9D6BE2D238EC}" type="pres">
      <dgm:prSet presAssocID="{4089BC8A-9A6F-45F9-A679-2A77BBF936D1}" presName="childRect" presStyleLbl="bgAcc1" presStyleIdx="0" presStyleCnt="3" custScaleY="128367">
        <dgm:presLayoutVars>
          <dgm:bulletEnabled val="1"/>
        </dgm:presLayoutVars>
      </dgm:prSet>
      <dgm:spPr/>
    </dgm:pt>
    <dgm:pt modelId="{0D81BD77-B288-4DF3-B51F-ACB80356FFF2}" type="pres">
      <dgm:prSet presAssocID="{4089BC8A-9A6F-45F9-A679-2A77BBF936D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FC1BCCB-4436-4820-B68B-9BEF2EC8538C}" type="pres">
      <dgm:prSet presAssocID="{4089BC8A-9A6F-45F9-A679-2A77BBF936D1}" presName="parentRect" presStyleLbl="alignNode1" presStyleIdx="0" presStyleCnt="3"/>
      <dgm:spPr/>
    </dgm:pt>
    <dgm:pt modelId="{B920F3C8-EB6E-42BA-9256-091266C38A4F}" type="pres">
      <dgm:prSet presAssocID="{4089BC8A-9A6F-45F9-A679-2A77BBF936D1}" presName="adorn" presStyleLbl="fgAccFollow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B547AA87-8CD3-464C-B12A-3EFA47B7AB3F}" type="pres">
      <dgm:prSet presAssocID="{AC377F9E-833B-48E0-AFAB-9CC472879351}" presName="sibTrans" presStyleLbl="sibTrans2D1" presStyleIdx="0" presStyleCnt="0"/>
      <dgm:spPr/>
    </dgm:pt>
    <dgm:pt modelId="{8594FC33-54FE-410B-AC60-103730B16DAA}" type="pres">
      <dgm:prSet presAssocID="{8EE9F1CE-5828-4C26-8BCA-8AC826BA5F42}" presName="compNode" presStyleCnt="0"/>
      <dgm:spPr/>
    </dgm:pt>
    <dgm:pt modelId="{2C297AE8-E093-4853-8A76-E5C8DEC769EE}" type="pres">
      <dgm:prSet presAssocID="{8EE9F1CE-5828-4C26-8BCA-8AC826BA5F42}" presName="childRect" presStyleLbl="bgAcc1" presStyleIdx="1" presStyleCnt="3" custScaleY="131011">
        <dgm:presLayoutVars>
          <dgm:bulletEnabled val="1"/>
        </dgm:presLayoutVars>
      </dgm:prSet>
      <dgm:spPr/>
    </dgm:pt>
    <dgm:pt modelId="{E6CBBF40-18D3-407B-BF6C-A69FB5AD7506}" type="pres">
      <dgm:prSet presAssocID="{8EE9F1CE-5828-4C26-8BCA-8AC826BA5F4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6B193F9-5BB4-484C-85FB-DB09A80C9A56}" type="pres">
      <dgm:prSet presAssocID="{8EE9F1CE-5828-4C26-8BCA-8AC826BA5F42}" presName="parentRect" presStyleLbl="alignNode1" presStyleIdx="1" presStyleCnt="3"/>
      <dgm:spPr/>
    </dgm:pt>
    <dgm:pt modelId="{A4A56FE1-5795-4BF5-90D2-227415A07AB9}" type="pres">
      <dgm:prSet presAssocID="{8EE9F1CE-5828-4C26-8BCA-8AC826BA5F42}" presName="adorn" presStyleLbl="fgAccFollowNod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93360E5-1912-45A2-8008-A50C44F50CAB}" type="pres">
      <dgm:prSet presAssocID="{E146141B-538D-412F-98BC-67D04ADE738E}" presName="sibTrans" presStyleLbl="sibTrans2D1" presStyleIdx="0" presStyleCnt="0"/>
      <dgm:spPr/>
    </dgm:pt>
    <dgm:pt modelId="{75147F17-0808-4311-8AC1-35B8726D6992}" type="pres">
      <dgm:prSet presAssocID="{96ACF7C7-CEAB-4DAE-985A-2391699F1B2B}" presName="compNode" presStyleCnt="0"/>
      <dgm:spPr/>
    </dgm:pt>
    <dgm:pt modelId="{E5C7A298-EDB5-49A9-A458-168F96E65636}" type="pres">
      <dgm:prSet presAssocID="{96ACF7C7-CEAB-4DAE-985A-2391699F1B2B}" presName="childRect" presStyleLbl="bgAcc1" presStyleIdx="2" presStyleCnt="3" custScaleY="111137" custLinFactNeighborY="-5250">
        <dgm:presLayoutVars>
          <dgm:bulletEnabled val="1"/>
        </dgm:presLayoutVars>
      </dgm:prSet>
      <dgm:spPr/>
    </dgm:pt>
    <dgm:pt modelId="{798BDA79-C6AF-4986-B3F9-B9298C93A16C}" type="pres">
      <dgm:prSet presAssocID="{96ACF7C7-CEAB-4DAE-985A-2391699F1B2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1DE0CCE-AD28-4C57-B43E-7F4F6558A12A}" type="pres">
      <dgm:prSet presAssocID="{96ACF7C7-CEAB-4DAE-985A-2391699F1B2B}" presName="parentRect" presStyleLbl="alignNode1" presStyleIdx="2" presStyleCnt="3"/>
      <dgm:spPr/>
    </dgm:pt>
    <dgm:pt modelId="{BFED6A1C-E76F-4B08-AA25-534D27473E83}" type="pres">
      <dgm:prSet presAssocID="{96ACF7C7-CEAB-4DAE-985A-2391699F1B2B}" presName="adorn" presStyleLbl="fgAccFollow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</dgm:ptLst>
  <dgm:cxnLst>
    <dgm:cxn modelId="{92CFC902-A157-42CA-9CE5-E92F6A32EA3D}" type="presOf" srcId="{613962F6-63B8-44C0-9E4A-22924C039FCD}" destId="{2C297AE8-E093-4853-8A76-E5C8DEC769EE}" srcOrd="0" destOrd="2" presId="urn:microsoft.com/office/officeart/2005/8/layout/bList2"/>
    <dgm:cxn modelId="{B73B5F08-245B-4DC8-B4C6-E3BEE89517F1}" srcId="{8EE9F1CE-5828-4C26-8BCA-8AC826BA5F42}" destId="{88DF91D1-8059-4F70-B74D-ADC9360176D6}" srcOrd="1" destOrd="0" parTransId="{03FAF6A5-3082-4C14-9234-80317D1CEE01}" sibTransId="{6EE585EA-20BA-46B8-B763-0C9B6462FA8E}"/>
    <dgm:cxn modelId="{5459260F-2A63-4043-A078-AAD01E055F6A}" type="presOf" srcId="{4089BC8A-9A6F-45F9-A679-2A77BBF936D1}" destId="{DFC1BCCB-4436-4820-B68B-9BEF2EC8538C}" srcOrd="1" destOrd="0" presId="urn:microsoft.com/office/officeart/2005/8/layout/bList2"/>
    <dgm:cxn modelId="{AECEEC14-0801-447B-B603-C1BDAAE47E53}" type="presOf" srcId="{96ACF7C7-CEAB-4DAE-985A-2391699F1B2B}" destId="{01DE0CCE-AD28-4C57-B43E-7F4F6558A12A}" srcOrd="1" destOrd="0" presId="urn:microsoft.com/office/officeart/2005/8/layout/bList2"/>
    <dgm:cxn modelId="{49E97F16-D043-48C0-94A1-E5BBC2C5BA05}" type="presOf" srcId="{498E38EE-092E-40A1-8821-52450917EA3D}" destId="{D95A44D1-4F6A-4D5A-A9DB-9D6BE2D238EC}" srcOrd="0" destOrd="1" presId="urn:microsoft.com/office/officeart/2005/8/layout/bList2"/>
    <dgm:cxn modelId="{1FB2351B-DC8E-499D-A93C-EAC0002412D1}" type="presOf" srcId="{E5EE95E1-5D88-44CF-8C3C-08CC6EB3F145}" destId="{2C297AE8-E093-4853-8A76-E5C8DEC769EE}" srcOrd="0" destOrd="0" presId="urn:microsoft.com/office/officeart/2005/8/layout/bList2"/>
    <dgm:cxn modelId="{D5A80921-BF4B-41D3-8DD8-37AC69A14244}" srcId="{96ACF7C7-CEAB-4DAE-985A-2391699F1B2B}" destId="{B650074E-DB2B-4097-BB15-B1EDCBC7E7B4}" srcOrd="0" destOrd="0" parTransId="{64727C9D-B69E-4DEB-AA0B-1A19362F8CF7}" sibTransId="{67FEE9D3-2EB7-4142-AA60-335B99AA1A05}"/>
    <dgm:cxn modelId="{B4841C24-C13C-4173-BB23-57B8CD44F448}" srcId="{96ACF7C7-CEAB-4DAE-985A-2391699F1B2B}" destId="{859F5372-123F-4724-A418-3337D051DC59}" srcOrd="2" destOrd="0" parTransId="{F1150CA9-33B6-4C7A-A63B-C5D672E1ACC9}" sibTransId="{EDC6933D-F569-4076-9B7D-98C4DB048311}"/>
    <dgm:cxn modelId="{63DC0C26-07A9-4969-B7CF-427C055CE449}" type="presOf" srcId="{96ACF7C7-CEAB-4DAE-985A-2391699F1B2B}" destId="{798BDA79-C6AF-4986-B3F9-B9298C93A16C}" srcOrd="0" destOrd="0" presId="urn:microsoft.com/office/officeart/2005/8/layout/bList2"/>
    <dgm:cxn modelId="{363B392C-09A1-42F0-906C-E3ED94E213E5}" type="presOf" srcId="{4089BC8A-9A6F-45F9-A679-2A77BBF936D1}" destId="{0D81BD77-B288-4DF3-B51F-ACB80356FFF2}" srcOrd="0" destOrd="0" presId="urn:microsoft.com/office/officeart/2005/8/layout/bList2"/>
    <dgm:cxn modelId="{D1192234-6C03-48F5-A112-D35572C32CEA}" type="presOf" srcId="{AC377F9E-833B-48E0-AFAB-9CC472879351}" destId="{B547AA87-8CD3-464C-B12A-3EFA47B7AB3F}" srcOrd="0" destOrd="0" presId="urn:microsoft.com/office/officeart/2005/8/layout/bList2"/>
    <dgm:cxn modelId="{416B1C3F-E8B4-4C8F-8DAB-745F8ECC3EBD}" type="presOf" srcId="{69C411FB-0754-4DCD-A587-73BEE85BDF32}" destId="{2C297AE8-E093-4853-8A76-E5C8DEC769EE}" srcOrd="0" destOrd="4" presId="urn:microsoft.com/office/officeart/2005/8/layout/bList2"/>
    <dgm:cxn modelId="{634AB25D-CA3B-434D-9199-9DCA1C46FA25}" type="presOf" srcId="{859F5372-123F-4724-A418-3337D051DC59}" destId="{E5C7A298-EDB5-49A9-A458-168F96E65636}" srcOrd="0" destOrd="2" presId="urn:microsoft.com/office/officeart/2005/8/layout/bList2"/>
    <dgm:cxn modelId="{BF1F9364-67FF-4E0E-9755-C57760A484D9}" type="presOf" srcId="{251C16E6-0F16-4140-B659-C4880C1B457C}" destId="{2C297AE8-E093-4853-8A76-E5C8DEC769EE}" srcOrd="0" destOrd="5" presId="urn:microsoft.com/office/officeart/2005/8/layout/bList2"/>
    <dgm:cxn modelId="{58DB396C-E632-4197-912E-F5F2381939AB}" type="presOf" srcId="{930A4BE6-AC54-4398-973F-67ECC9C62C80}" destId="{E5C7A298-EDB5-49A9-A458-168F96E65636}" srcOrd="0" destOrd="3" presId="urn:microsoft.com/office/officeart/2005/8/layout/bList2"/>
    <dgm:cxn modelId="{22EF8E6E-FB65-4BBD-8455-7D91FEF3A9F8}" srcId="{8EE9F1CE-5828-4C26-8BCA-8AC826BA5F42}" destId="{69C411FB-0754-4DCD-A587-73BEE85BDF32}" srcOrd="4" destOrd="0" parTransId="{8FA75485-2BEC-45E4-8F53-ECBB02D99198}" sibTransId="{34691A31-EF25-4679-A5F1-DE58344E315A}"/>
    <dgm:cxn modelId="{48420570-2F4E-4A47-B85B-494A4609937B}" type="presOf" srcId="{8EE9F1CE-5828-4C26-8BCA-8AC826BA5F42}" destId="{A6B193F9-5BB4-484C-85FB-DB09A80C9A56}" srcOrd="1" destOrd="0" presId="urn:microsoft.com/office/officeart/2005/8/layout/bList2"/>
    <dgm:cxn modelId="{B64B9F53-5ED9-4041-8636-0AB311DA7FB9}" type="presOf" srcId="{8B18E6E2-88CE-4000-8ADC-8D6F484F7EB6}" destId="{D95A44D1-4F6A-4D5A-A9DB-9D6BE2D238EC}" srcOrd="0" destOrd="0" presId="urn:microsoft.com/office/officeart/2005/8/layout/bList2"/>
    <dgm:cxn modelId="{98CD3778-8FCC-413D-8434-C76991541F25}" srcId="{96ACF7C7-CEAB-4DAE-985A-2391699F1B2B}" destId="{930A4BE6-AC54-4398-973F-67ECC9C62C80}" srcOrd="3" destOrd="0" parTransId="{BB6AA7B6-857E-47BE-A1B0-E7F4952B9707}" sibTransId="{66443900-A439-45D2-95D5-C14EDAF0996A}"/>
    <dgm:cxn modelId="{FADB6A59-9536-47A2-9992-D66535AC0F8A}" srcId="{5AF5EDB0-1A47-4C46-BA6F-771FB4EE55ED}" destId="{8EE9F1CE-5828-4C26-8BCA-8AC826BA5F42}" srcOrd="1" destOrd="0" parTransId="{AB43C8B3-A64C-4D3B-8E37-008829484C15}" sibTransId="{E146141B-538D-412F-98BC-67D04ADE738E}"/>
    <dgm:cxn modelId="{67FA7079-794B-4138-BAD5-BEC2C9A3EF8D}" srcId="{5AF5EDB0-1A47-4C46-BA6F-771FB4EE55ED}" destId="{4089BC8A-9A6F-45F9-A679-2A77BBF936D1}" srcOrd="0" destOrd="0" parTransId="{A3692E01-E67E-49BC-BEF4-8C513DE9D379}" sibTransId="{AC377F9E-833B-48E0-AFAB-9CC472879351}"/>
    <dgm:cxn modelId="{6E848A79-3363-434A-B184-9F3A11AA652E}" srcId="{5AF5EDB0-1A47-4C46-BA6F-771FB4EE55ED}" destId="{96ACF7C7-CEAB-4DAE-985A-2391699F1B2B}" srcOrd="2" destOrd="0" parTransId="{44CB7F84-50BF-4479-888C-C7082287A1A4}" sibTransId="{CB619F9D-69D5-4C97-B21F-C51D276A1AF9}"/>
    <dgm:cxn modelId="{290D947C-1C6B-4B84-A6E3-50C9E00EDB68}" type="presOf" srcId="{8E83B79E-7BCB-4FB1-9EBC-61A118F8DF9D}" destId="{2C297AE8-E093-4853-8A76-E5C8DEC769EE}" srcOrd="0" destOrd="3" presId="urn:microsoft.com/office/officeart/2005/8/layout/bList2"/>
    <dgm:cxn modelId="{1F3BC07C-7D12-4A63-8C14-5DF5BDFC0751}" type="presOf" srcId="{8FF46652-417E-4E66-881C-288C82E34555}" destId="{2C297AE8-E093-4853-8A76-E5C8DEC769EE}" srcOrd="0" destOrd="6" presId="urn:microsoft.com/office/officeart/2005/8/layout/bList2"/>
    <dgm:cxn modelId="{9F6E1984-1E9D-49DC-9A51-C17AFB1183AE}" srcId="{8EE9F1CE-5828-4C26-8BCA-8AC826BA5F42}" destId="{E5EE95E1-5D88-44CF-8C3C-08CC6EB3F145}" srcOrd="0" destOrd="0" parTransId="{6DEAF013-B55C-4194-96EC-C3850548A323}" sibTransId="{68FED06F-8743-463F-9215-5404AA374F44}"/>
    <dgm:cxn modelId="{FE067F85-755D-4A47-97E6-E2070E32FB23}" type="presOf" srcId="{8EE9F1CE-5828-4C26-8BCA-8AC826BA5F42}" destId="{E6CBBF40-18D3-407B-BF6C-A69FB5AD7506}" srcOrd="0" destOrd="0" presId="urn:microsoft.com/office/officeart/2005/8/layout/bList2"/>
    <dgm:cxn modelId="{5660F086-3F39-4368-AEC0-ACED93633CE0}" srcId="{4089BC8A-9A6F-45F9-A679-2A77BBF936D1}" destId="{8B18E6E2-88CE-4000-8ADC-8D6F484F7EB6}" srcOrd="0" destOrd="0" parTransId="{996602A2-5837-4E31-8E21-9C183FB3E8BE}" sibTransId="{D80FE489-3E8A-43B0-8FBD-EB26BDD1B32B}"/>
    <dgm:cxn modelId="{FA04029C-BB68-462C-82B6-4A22DBC0AC17}" type="presOf" srcId="{1E08234F-693F-4F47-B574-5C6C2CFF3F56}" destId="{E5C7A298-EDB5-49A9-A458-168F96E65636}" srcOrd="0" destOrd="1" presId="urn:microsoft.com/office/officeart/2005/8/layout/bList2"/>
    <dgm:cxn modelId="{5719AA9E-E35F-4EE0-B4E4-5F4382048F20}" type="presOf" srcId="{B650074E-DB2B-4097-BB15-B1EDCBC7E7B4}" destId="{E5C7A298-EDB5-49A9-A458-168F96E65636}" srcOrd="0" destOrd="0" presId="urn:microsoft.com/office/officeart/2005/8/layout/bList2"/>
    <dgm:cxn modelId="{0B3A1BA5-5A0C-48E7-B01C-48B342F04E0C}" type="presOf" srcId="{88DF91D1-8059-4F70-B74D-ADC9360176D6}" destId="{2C297AE8-E093-4853-8A76-E5C8DEC769EE}" srcOrd="0" destOrd="1" presId="urn:microsoft.com/office/officeart/2005/8/layout/bList2"/>
    <dgm:cxn modelId="{51FB55A6-A64C-4F1B-B36A-BCBCF2B4A648}" srcId="{4089BC8A-9A6F-45F9-A679-2A77BBF936D1}" destId="{498E38EE-092E-40A1-8821-52450917EA3D}" srcOrd="1" destOrd="0" parTransId="{A2F2FCDA-E8CD-44F9-A333-6A6CA9586431}" sibTransId="{B67EB21E-1F19-4DFB-9EBB-C0342EBB3E84}"/>
    <dgm:cxn modelId="{020BFCB4-E6D3-48B5-94F3-9DEA4950614E}" type="presOf" srcId="{3FB4AE3E-E952-44BA-B42A-618881F6D8E7}" destId="{2C297AE8-E093-4853-8A76-E5C8DEC769EE}" srcOrd="0" destOrd="7" presId="urn:microsoft.com/office/officeart/2005/8/layout/bList2"/>
    <dgm:cxn modelId="{514BACB7-50A4-4860-8822-8F409D4EDDB1}" srcId="{8EE9F1CE-5828-4C26-8BCA-8AC826BA5F42}" destId="{8FF46652-417E-4E66-881C-288C82E34555}" srcOrd="6" destOrd="0" parTransId="{828914A7-AA94-41C2-82A3-AC6E38D7910E}" sibTransId="{62149808-BDCD-41FB-AA51-366A4B7E60CA}"/>
    <dgm:cxn modelId="{FFEE40C5-C16E-40DC-9219-0C41D2A70E2C}" type="presOf" srcId="{E146141B-538D-412F-98BC-67D04ADE738E}" destId="{493360E5-1912-45A2-8008-A50C44F50CAB}" srcOrd="0" destOrd="0" presId="urn:microsoft.com/office/officeart/2005/8/layout/bList2"/>
    <dgm:cxn modelId="{E25DF6CD-C38C-4746-8F66-BFF2838A5A2D}" srcId="{8EE9F1CE-5828-4C26-8BCA-8AC826BA5F42}" destId="{613962F6-63B8-44C0-9E4A-22924C039FCD}" srcOrd="2" destOrd="0" parTransId="{5D44D47B-4B71-4F54-942E-0382A17E3BD4}" sibTransId="{68AB0563-0EBA-4772-80AC-2E17185507D6}"/>
    <dgm:cxn modelId="{21FD48D3-7016-4B8D-9A39-838CF7E0B036}" srcId="{8EE9F1CE-5828-4C26-8BCA-8AC826BA5F42}" destId="{251C16E6-0F16-4140-B659-C4880C1B457C}" srcOrd="5" destOrd="0" parTransId="{14C4C11C-9FF8-47C8-BFE0-7FF971296342}" sibTransId="{A7CB1704-3FE3-408D-A6C2-2801D302843F}"/>
    <dgm:cxn modelId="{D9030FE2-A834-4D39-8374-2D2365D8A117}" srcId="{8EE9F1CE-5828-4C26-8BCA-8AC826BA5F42}" destId="{8E83B79E-7BCB-4FB1-9EBC-61A118F8DF9D}" srcOrd="3" destOrd="0" parTransId="{BBE0823B-24F5-442A-ACF3-9E02E4CDDDAD}" sibTransId="{B8566775-F212-49A2-BE1D-D4C42D627088}"/>
    <dgm:cxn modelId="{D31624E5-915D-4BB9-8ED8-B74654112FBD}" srcId="{96ACF7C7-CEAB-4DAE-985A-2391699F1B2B}" destId="{1E08234F-693F-4F47-B574-5C6C2CFF3F56}" srcOrd="1" destOrd="0" parTransId="{46E24E35-45E0-4EA1-BD89-158AAAE62946}" sibTransId="{42EDEFCA-0E85-4719-B7E3-F8992910D245}"/>
    <dgm:cxn modelId="{597227ED-9DF8-463B-B0F8-FAF00A06429D}" srcId="{8EE9F1CE-5828-4C26-8BCA-8AC826BA5F42}" destId="{3FB4AE3E-E952-44BA-B42A-618881F6D8E7}" srcOrd="7" destOrd="0" parTransId="{55BB5FE3-CA19-4313-BDFE-CDF3A8B341A3}" sibTransId="{059E6957-A342-4EFA-BB5F-AB0686ED8F3C}"/>
    <dgm:cxn modelId="{AEBA60F4-3DF2-437C-BFB7-45141B037924}" type="presOf" srcId="{5AF5EDB0-1A47-4C46-BA6F-771FB4EE55ED}" destId="{91DEC9F4-57DD-4363-A42E-23A124802EEC}" srcOrd="0" destOrd="0" presId="urn:microsoft.com/office/officeart/2005/8/layout/bList2"/>
    <dgm:cxn modelId="{3970DAE2-FDFB-47B8-8BDE-15F5E630C27E}" type="presParOf" srcId="{91DEC9F4-57DD-4363-A42E-23A124802EEC}" destId="{34960535-2435-4109-BD8F-04458C43214F}" srcOrd="0" destOrd="0" presId="urn:microsoft.com/office/officeart/2005/8/layout/bList2"/>
    <dgm:cxn modelId="{83062CD5-8D78-4A93-83AE-B88F44B83CD6}" type="presParOf" srcId="{34960535-2435-4109-BD8F-04458C43214F}" destId="{D95A44D1-4F6A-4D5A-A9DB-9D6BE2D238EC}" srcOrd="0" destOrd="0" presId="urn:microsoft.com/office/officeart/2005/8/layout/bList2"/>
    <dgm:cxn modelId="{D635BF10-E030-4071-B6DD-5A7E267D9E73}" type="presParOf" srcId="{34960535-2435-4109-BD8F-04458C43214F}" destId="{0D81BD77-B288-4DF3-B51F-ACB80356FFF2}" srcOrd="1" destOrd="0" presId="urn:microsoft.com/office/officeart/2005/8/layout/bList2"/>
    <dgm:cxn modelId="{B0D1ABD0-C15E-466D-BDAD-2E6FED7E4B18}" type="presParOf" srcId="{34960535-2435-4109-BD8F-04458C43214F}" destId="{DFC1BCCB-4436-4820-B68B-9BEF2EC8538C}" srcOrd="2" destOrd="0" presId="urn:microsoft.com/office/officeart/2005/8/layout/bList2"/>
    <dgm:cxn modelId="{5613B092-019E-4D08-8DA4-970571F5F863}" type="presParOf" srcId="{34960535-2435-4109-BD8F-04458C43214F}" destId="{B920F3C8-EB6E-42BA-9256-091266C38A4F}" srcOrd="3" destOrd="0" presId="urn:microsoft.com/office/officeart/2005/8/layout/bList2"/>
    <dgm:cxn modelId="{CEE46CC0-8D3B-4CAD-9226-04A1807CAAAB}" type="presParOf" srcId="{91DEC9F4-57DD-4363-A42E-23A124802EEC}" destId="{B547AA87-8CD3-464C-B12A-3EFA47B7AB3F}" srcOrd="1" destOrd="0" presId="urn:microsoft.com/office/officeart/2005/8/layout/bList2"/>
    <dgm:cxn modelId="{1C987BF3-9C8C-4A1C-A297-3DBB3D257E4F}" type="presParOf" srcId="{91DEC9F4-57DD-4363-A42E-23A124802EEC}" destId="{8594FC33-54FE-410B-AC60-103730B16DAA}" srcOrd="2" destOrd="0" presId="urn:microsoft.com/office/officeart/2005/8/layout/bList2"/>
    <dgm:cxn modelId="{E75ADDCB-FAC6-4AA9-A7DC-39E67B625082}" type="presParOf" srcId="{8594FC33-54FE-410B-AC60-103730B16DAA}" destId="{2C297AE8-E093-4853-8A76-E5C8DEC769EE}" srcOrd="0" destOrd="0" presId="urn:microsoft.com/office/officeart/2005/8/layout/bList2"/>
    <dgm:cxn modelId="{1F38E7CB-E1F0-4817-80A9-6A66E2C6C1DA}" type="presParOf" srcId="{8594FC33-54FE-410B-AC60-103730B16DAA}" destId="{E6CBBF40-18D3-407B-BF6C-A69FB5AD7506}" srcOrd="1" destOrd="0" presId="urn:microsoft.com/office/officeart/2005/8/layout/bList2"/>
    <dgm:cxn modelId="{A08C271F-F52D-43A9-87A4-C3792518B905}" type="presParOf" srcId="{8594FC33-54FE-410B-AC60-103730B16DAA}" destId="{A6B193F9-5BB4-484C-85FB-DB09A80C9A56}" srcOrd="2" destOrd="0" presId="urn:microsoft.com/office/officeart/2005/8/layout/bList2"/>
    <dgm:cxn modelId="{EEA784FB-9536-42F8-BBA8-6A6980357F0A}" type="presParOf" srcId="{8594FC33-54FE-410B-AC60-103730B16DAA}" destId="{A4A56FE1-5795-4BF5-90D2-227415A07AB9}" srcOrd="3" destOrd="0" presId="urn:microsoft.com/office/officeart/2005/8/layout/bList2"/>
    <dgm:cxn modelId="{D07C7477-4F5F-48C6-8336-AF98EAD8DB59}" type="presParOf" srcId="{91DEC9F4-57DD-4363-A42E-23A124802EEC}" destId="{493360E5-1912-45A2-8008-A50C44F50CAB}" srcOrd="3" destOrd="0" presId="urn:microsoft.com/office/officeart/2005/8/layout/bList2"/>
    <dgm:cxn modelId="{5127D409-B7A1-435C-99E6-3841D814EFAF}" type="presParOf" srcId="{91DEC9F4-57DD-4363-A42E-23A124802EEC}" destId="{75147F17-0808-4311-8AC1-35B8726D6992}" srcOrd="4" destOrd="0" presId="urn:microsoft.com/office/officeart/2005/8/layout/bList2"/>
    <dgm:cxn modelId="{32F34F14-AECA-4B04-9315-D4E826DA84BA}" type="presParOf" srcId="{75147F17-0808-4311-8AC1-35B8726D6992}" destId="{E5C7A298-EDB5-49A9-A458-168F96E65636}" srcOrd="0" destOrd="0" presId="urn:microsoft.com/office/officeart/2005/8/layout/bList2"/>
    <dgm:cxn modelId="{A096720C-E7A1-4389-9205-CDE5444AF51B}" type="presParOf" srcId="{75147F17-0808-4311-8AC1-35B8726D6992}" destId="{798BDA79-C6AF-4986-B3F9-B9298C93A16C}" srcOrd="1" destOrd="0" presId="urn:microsoft.com/office/officeart/2005/8/layout/bList2"/>
    <dgm:cxn modelId="{921D09FE-9BE6-4494-BDF8-C5BEC42C4836}" type="presParOf" srcId="{75147F17-0808-4311-8AC1-35B8726D6992}" destId="{01DE0CCE-AD28-4C57-B43E-7F4F6558A12A}" srcOrd="2" destOrd="0" presId="urn:microsoft.com/office/officeart/2005/8/layout/bList2"/>
    <dgm:cxn modelId="{ABFC433C-6F24-4160-A0AB-70E0249369A2}" type="presParOf" srcId="{75147F17-0808-4311-8AC1-35B8726D6992}" destId="{BFED6A1C-E76F-4B08-AA25-534D27473E8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5EDB0-1A47-4C46-BA6F-771FB4EE55E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089BC8A-9A6F-45F9-A679-2A77BBF936D1}">
      <dgm:prSet/>
      <dgm:spPr/>
      <dgm:t>
        <a:bodyPr/>
        <a:lstStyle/>
        <a:p>
          <a:r>
            <a:rPr lang="en-AU" dirty="0"/>
            <a:t>Site Senior Executive</a:t>
          </a:r>
        </a:p>
      </dgm:t>
    </dgm:pt>
    <dgm:pt modelId="{A3692E01-E67E-49BC-BEF4-8C513DE9D379}" type="parTrans" cxnId="{67FA7079-794B-4138-BAD5-BEC2C9A3EF8D}">
      <dgm:prSet/>
      <dgm:spPr/>
      <dgm:t>
        <a:bodyPr/>
        <a:lstStyle/>
        <a:p>
          <a:endParaRPr lang="en-AU"/>
        </a:p>
      </dgm:t>
    </dgm:pt>
    <dgm:pt modelId="{AC377F9E-833B-48E0-AFAB-9CC472879351}" type="sibTrans" cxnId="{67FA7079-794B-4138-BAD5-BEC2C9A3EF8D}">
      <dgm:prSet/>
      <dgm:spPr/>
      <dgm:t>
        <a:bodyPr/>
        <a:lstStyle/>
        <a:p>
          <a:endParaRPr lang="en-AU"/>
        </a:p>
      </dgm:t>
    </dgm:pt>
    <dgm:pt modelId="{8EE9F1CE-5828-4C26-8BCA-8AC826BA5F42}">
      <dgm:prSet/>
      <dgm:spPr/>
      <dgm:t>
        <a:bodyPr/>
        <a:lstStyle/>
        <a:p>
          <a:r>
            <a:rPr lang="en-AU" dirty="0"/>
            <a:t>Supervisors</a:t>
          </a:r>
        </a:p>
      </dgm:t>
    </dgm:pt>
    <dgm:pt modelId="{AB43C8B3-A64C-4D3B-8E37-008829484C15}" type="parTrans" cxnId="{FADB6A59-9536-47A2-9992-D66535AC0F8A}">
      <dgm:prSet/>
      <dgm:spPr/>
      <dgm:t>
        <a:bodyPr/>
        <a:lstStyle/>
        <a:p>
          <a:endParaRPr lang="en-AU"/>
        </a:p>
      </dgm:t>
    </dgm:pt>
    <dgm:pt modelId="{E146141B-538D-412F-98BC-67D04ADE738E}" type="sibTrans" cxnId="{FADB6A59-9536-47A2-9992-D66535AC0F8A}">
      <dgm:prSet/>
      <dgm:spPr/>
      <dgm:t>
        <a:bodyPr/>
        <a:lstStyle/>
        <a:p>
          <a:endParaRPr lang="en-AU"/>
        </a:p>
      </dgm:t>
    </dgm:pt>
    <dgm:pt modelId="{96ACF7C7-CEAB-4DAE-985A-2391699F1B2B}">
      <dgm:prSet/>
      <dgm:spPr/>
      <dgm:t>
        <a:bodyPr/>
        <a:lstStyle/>
        <a:p>
          <a:r>
            <a:rPr lang="en-AU" dirty="0"/>
            <a:t>Coal Mine Workers</a:t>
          </a:r>
        </a:p>
      </dgm:t>
    </dgm:pt>
    <dgm:pt modelId="{44CB7F84-50BF-4479-888C-C7082287A1A4}" type="parTrans" cxnId="{6E848A79-3363-434A-B184-9F3A11AA652E}">
      <dgm:prSet/>
      <dgm:spPr/>
      <dgm:t>
        <a:bodyPr/>
        <a:lstStyle/>
        <a:p>
          <a:endParaRPr lang="en-AU"/>
        </a:p>
      </dgm:t>
    </dgm:pt>
    <dgm:pt modelId="{CB619F9D-69D5-4C97-B21F-C51D276A1AF9}" type="sibTrans" cxnId="{6E848A79-3363-434A-B184-9F3A11AA652E}">
      <dgm:prSet/>
      <dgm:spPr/>
      <dgm:t>
        <a:bodyPr/>
        <a:lstStyle/>
        <a:p>
          <a:endParaRPr lang="en-AU"/>
        </a:p>
      </dgm:t>
    </dgm:pt>
    <dgm:pt modelId="{3FB4AE3E-E952-44BA-B42A-618881F6D8E7}">
      <dgm:prSet/>
      <dgm:spPr/>
      <dgm:t>
        <a:bodyPr/>
        <a:lstStyle/>
        <a:p>
          <a:endParaRPr lang="en-AU" sz="1300" dirty="0"/>
        </a:p>
      </dgm:t>
    </dgm:pt>
    <dgm:pt modelId="{55BB5FE3-CA19-4313-BDFE-CDF3A8B341A3}" type="parTrans" cxnId="{597227ED-9DF8-463B-B0F8-FAF00A06429D}">
      <dgm:prSet/>
      <dgm:spPr/>
      <dgm:t>
        <a:bodyPr/>
        <a:lstStyle/>
        <a:p>
          <a:endParaRPr lang="en-AU"/>
        </a:p>
      </dgm:t>
    </dgm:pt>
    <dgm:pt modelId="{059E6957-A342-4EFA-BB5F-AB0686ED8F3C}" type="sibTrans" cxnId="{597227ED-9DF8-463B-B0F8-FAF00A06429D}">
      <dgm:prSet/>
      <dgm:spPr/>
      <dgm:t>
        <a:bodyPr/>
        <a:lstStyle/>
        <a:p>
          <a:endParaRPr lang="en-AU"/>
        </a:p>
      </dgm:t>
    </dgm:pt>
    <dgm:pt modelId="{8FF46652-417E-4E66-881C-288C82E34555}">
      <dgm:prSet/>
      <dgm:spPr/>
      <dgm:t>
        <a:bodyPr/>
        <a:lstStyle/>
        <a:p>
          <a:endParaRPr lang="en-AU" sz="1300" dirty="0"/>
        </a:p>
      </dgm:t>
    </dgm:pt>
    <dgm:pt modelId="{828914A7-AA94-41C2-82A3-AC6E38D7910E}" type="parTrans" cxnId="{514BACB7-50A4-4860-8822-8F409D4EDDB1}">
      <dgm:prSet/>
      <dgm:spPr/>
      <dgm:t>
        <a:bodyPr/>
        <a:lstStyle/>
        <a:p>
          <a:endParaRPr lang="en-AU"/>
        </a:p>
      </dgm:t>
    </dgm:pt>
    <dgm:pt modelId="{62149808-BDCD-41FB-AA51-366A4B7E60CA}" type="sibTrans" cxnId="{514BACB7-50A4-4860-8822-8F409D4EDDB1}">
      <dgm:prSet/>
      <dgm:spPr/>
      <dgm:t>
        <a:bodyPr/>
        <a:lstStyle/>
        <a:p>
          <a:endParaRPr lang="en-AU"/>
        </a:p>
      </dgm:t>
    </dgm:pt>
    <dgm:pt modelId="{488FB115-01EA-410C-9DB1-0982E2AAA789}">
      <dgm:prSet custT="1"/>
      <dgm:spPr/>
      <dgm:t>
        <a:bodyPr/>
        <a:lstStyle/>
        <a:p>
          <a:r>
            <a:rPr lang="en-AU" sz="1500" dirty="0"/>
            <a:t>Follow site procedures and work instructions.</a:t>
          </a:r>
        </a:p>
      </dgm:t>
    </dgm:pt>
    <dgm:pt modelId="{6D2C6C96-19C1-4773-9780-0DA7C0E4499E}" type="parTrans" cxnId="{6BA3C9EF-11D5-4E2E-BBBE-A8A3B580AFFF}">
      <dgm:prSet/>
      <dgm:spPr/>
      <dgm:t>
        <a:bodyPr/>
        <a:lstStyle/>
        <a:p>
          <a:endParaRPr lang="en-AU"/>
        </a:p>
      </dgm:t>
    </dgm:pt>
    <dgm:pt modelId="{B4057E01-9918-4DEB-8302-AA28452E0E9E}" type="sibTrans" cxnId="{6BA3C9EF-11D5-4E2E-BBBE-A8A3B580AFFF}">
      <dgm:prSet/>
      <dgm:spPr/>
      <dgm:t>
        <a:bodyPr/>
        <a:lstStyle/>
        <a:p>
          <a:endParaRPr lang="en-AU"/>
        </a:p>
      </dgm:t>
    </dgm:pt>
    <dgm:pt modelId="{DB1F007B-B364-4386-ACE7-2B94858BEA60}">
      <dgm:prSet custT="1"/>
      <dgm:spPr/>
      <dgm:t>
        <a:bodyPr/>
        <a:lstStyle/>
        <a:p>
          <a:endParaRPr lang="en-AU" sz="1400" dirty="0"/>
        </a:p>
      </dgm:t>
    </dgm:pt>
    <dgm:pt modelId="{55919172-E0E0-440F-83FD-545417B4B4AD}" type="parTrans" cxnId="{BFDFA8E8-B73D-486B-9F4A-4456489313EA}">
      <dgm:prSet/>
      <dgm:spPr/>
      <dgm:t>
        <a:bodyPr/>
        <a:lstStyle/>
        <a:p>
          <a:endParaRPr lang="en-AU"/>
        </a:p>
      </dgm:t>
    </dgm:pt>
    <dgm:pt modelId="{83E8D316-F1D0-419B-A98A-27E072E6B69F}" type="sibTrans" cxnId="{BFDFA8E8-B73D-486B-9F4A-4456489313EA}">
      <dgm:prSet/>
      <dgm:spPr/>
      <dgm:t>
        <a:bodyPr/>
        <a:lstStyle/>
        <a:p>
          <a:endParaRPr lang="en-AU"/>
        </a:p>
      </dgm:t>
    </dgm:pt>
    <dgm:pt modelId="{251C16E6-0F16-4140-B659-C4880C1B457C}">
      <dgm:prSet/>
      <dgm:spPr/>
      <dgm:t>
        <a:bodyPr/>
        <a:lstStyle/>
        <a:p>
          <a:endParaRPr lang="en-AU" sz="1300" dirty="0"/>
        </a:p>
      </dgm:t>
    </dgm:pt>
    <dgm:pt modelId="{14C4C11C-9FF8-47C8-BFE0-7FF971296342}" type="parTrans" cxnId="{21FD48D3-7016-4B8D-9A39-838CF7E0B036}">
      <dgm:prSet/>
      <dgm:spPr/>
      <dgm:t>
        <a:bodyPr/>
        <a:lstStyle/>
        <a:p>
          <a:endParaRPr lang="en-AU"/>
        </a:p>
      </dgm:t>
    </dgm:pt>
    <dgm:pt modelId="{A7CB1704-3FE3-408D-A6C2-2801D302843F}" type="sibTrans" cxnId="{21FD48D3-7016-4B8D-9A39-838CF7E0B036}">
      <dgm:prSet/>
      <dgm:spPr/>
      <dgm:t>
        <a:bodyPr/>
        <a:lstStyle/>
        <a:p>
          <a:endParaRPr lang="en-AU"/>
        </a:p>
      </dgm:t>
    </dgm:pt>
    <dgm:pt modelId="{43BCBD41-6A5E-4D57-B8DB-403ADD2A8126}">
      <dgm:prSet custT="1"/>
      <dgm:spPr/>
      <dgm:t>
        <a:bodyPr/>
        <a:lstStyle/>
        <a:p>
          <a:endParaRPr lang="en-AU" sz="1400" dirty="0"/>
        </a:p>
      </dgm:t>
    </dgm:pt>
    <dgm:pt modelId="{7D8AEF15-69BD-4F60-A5A1-6BC4AA14FC2D}" type="parTrans" cxnId="{16F9826C-FEBF-4EA1-80C7-4007A7867896}">
      <dgm:prSet/>
      <dgm:spPr/>
      <dgm:t>
        <a:bodyPr/>
        <a:lstStyle/>
        <a:p>
          <a:endParaRPr lang="en-AU"/>
        </a:p>
      </dgm:t>
    </dgm:pt>
    <dgm:pt modelId="{65A3975D-1A0C-46D9-99BD-DC16A6B8B4D3}" type="sibTrans" cxnId="{16F9826C-FEBF-4EA1-80C7-4007A7867896}">
      <dgm:prSet/>
      <dgm:spPr/>
      <dgm:t>
        <a:bodyPr/>
        <a:lstStyle/>
        <a:p>
          <a:endParaRPr lang="en-AU"/>
        </a:p>
      </dgm:t>
    </dgm:pt>
    <dgm:pt modelId="{618110E6-575B-4A3A-92CB-EDF4A42E872F}">
      <dgm:prSet custT="1"/>
      <dgm:spPr/>
      <dgm:t>
        <a:bodyPr/>
        <a:lstStyle/>
        <a:p>
          <a:endParaRPr lang="en-AU" sz="1400" dirty="0"/>
        </a:p>
      </dgm:t>
    </dgm:pt>
    <dgm:pt modelId="{FD5CED4E-DF2A-4F2E-B417-65E377F17994}" type="parTrans" cxnId="{90B2C5DE-B09A-4184-AFDB-6412A686DAAC}">
      <dgm:prSet/>
      <dgm:spPr/>
      <dgm:t>
        <a:bodyPr/>
        <a:lstStyle/>
        <a:p>
          <a:endParaRPr lang="en-AU"/>
        </a:p>
      </dgm:t>
    </dgm:pt>
    <dgm:pt modelId="{E017598E-2392-49C6-B9C7-D227103E80BF}" type="sibTrans" cxnId="{90B2C5DE-B09A-4184-AFDB-6412A686DAAC}">
      <dgm:prSet/>
      <dgm:spPr/>
      <dgm:t>
        <a:bodyPr/>
        <a:lstStyle/>
        <a:p>
          <a:endParaRPr lang="en-AU"/>
        </a:p>
      </dgm:t>
    </dgm:pt>
    <dgm:pt modelId="{8E98A2D8-6147-4BCC-8154-1A5132A7ABF8}">
      <dgm:prSet custT="1"/>
      <dgm:spPr/>
      <dgm:t>
        <a:bodyPr/>
        <a:lstStyle/>
        <a:p>
          <a:endParaRPr lang="en-AU" sz="1400" dirty="0"/>
        </a:p>
      </dgm:t>
    </dgm:pt>
    <dgm:pt modelId="{D6AC94E6-EF34-4CD9-8E55-9FF85639CD2E}" type="parTrans" cxnId="{9FA105DF-6BCE-450B-938C-8E1AAC29980F}">
      <dgm:prSet/>
      <dgm:spPr/>
      <dgm:t>
        <a:bodyPr/>
        <a:lstStyle/>
        <a:p>
          <a:endParaRPr lang="en-AU"/>
        </a:p>
      </dgm:t>
    </dgm:pt>
    <dgm:pt modelId="{BBF4BA98-C75B-452C-A2F1-DBE4E8485B32}" type="sibTrans" cxnId="{9FA105DF-6BCE-450B-938C-8E1AAC29980F}">
      <dgm:prSet/>
      <dgm:spPr/>
      <dgm:t>
        <a:bodyPr/>
        <a:lstStyle/>
        <a:p>
          <a:endParaRPr lang="en-AU"/>
        </a:p>
      </dgm:t>
    </dgm:pt>
    <dgm:pt modelId="{A22E1F72-B60D-4998-9FCF-E77893B40B96}">
      <dgm:prSet custT="1"/>
      <dgm:spPr/>
      <dgm:t>
        <a:bodyPr/>
        <a:lstStyle/>
        <a:p>
          <a:r>
            <a:rPr lang="en-AU" sz="1500" dirty="0"/>
            <a:t>Regularly audit dump &amp; dig face operating standards for compliance with site procedures.</a:t>
          </a:r>
        </a:p>
      </dgm:t>
    </dgm:pt>
    <dgm:pt modelId="{E017722D-2B10-4DB5-90EC-8D8F18F8B158}" type="parTrans" cxnId="{5792F069-437E-422B-9A76-CE946129E2C8}">
      <dgm:prSet/>
      <dgm:spPr/>
      <dgm:t>
        <a:bodyPr/>
        <a:lstStyle/>
        <a:p>
          <a:endParaRPr lang="en-AU"/>
        </a:p>
      </dgm:t>
    </dgm:pt>
    <dgm:pt modelId="{86E94A9B-C31F-47F2-AA56-9988EBF53AD8}" type="sibTrans" cxnId="{5792F069-437E-422B-9A76-CE946129E2C8}">
      <dgm:prSet/>
      <dgm:spPr/>
      <dgm:t>
        <a:bodyPr/>
        <a:lstStyle/>
        <a:p>
          <a:endParaRPr lang="en-AU"/>
        </a:p>
      </dgm:t>
    </dgm:pt>
    <dgm:pt modelId="{089000CE-BB89-4BBE-ACDE-7A643C332C4B}">
      <dgm:prSet custT="1"/>
      <dgm:spPr/>
      <dgm:t>
        <a:bodyPr/>
        <a:lstStyle/>
        <a:p>
          <a:r>
            <a:rPr lang="en-AU" sz="1500" dirty="0">
              <a:solidFill>
                <a:schemeClr val="tx1"/>
              </a:solidFill>
            </a:rPr>
            <a:t>Continually monitor and review the effectiveness of risk control measures, and take appropriate corrective and preventive action where non-conformance is identified</a:t>
          </a:r>
          <a:r>
            <a:rPr lang="en-AU" sz="1500" dirty="0">
              <a:solidFill>
                <a:srgbClr val="1B4756"/>
              </a:solidFill>
            </a:rPr>
            <a:t>.</a:t>
          </a:r>
          <a:endParaRPr lang="en-AU" sz="1500" dirty="0"/>
        </a:p>
      </dgm:t>
    </dgm:pt>
    <dgm:pt modelId="{F9AED4CC-350F-48C2-96D7-419E616466C5}" type="parTrans" cxnId="{678B1F3B-40BB-4D32-9EEC-07E07CA6E669}">
      <dgm:prSet/>
      <dgm:spPr/>
      <dgm:t>
        <a:bodyPr/>
        <a:lstStyle/>
        <a:p>
          <a:endParaRPr lang="en-AU"/>
        </a:p>
      </dgm:t>
    </dgm:pt>
    <dgm:pt modelId="{23D95B7A-87C2-49BD-A482-36D795E05A63}" type="sibTrans" cxnId="{678B1F3B-40BB-4D32-9EEC-07E07CA6E669}">
      <dgm:prSet/>
      <dgm:spPr/>
      <dgm:t>
        <a:bodyPr/>
        <a:lstStyle/>
        <a:p>
          <a:endParaRPr lang="en-AU"/>
        </a:p>
      </dgm:t>
    </dgm:pt>
    <dgm:pt modelId="{6C420BD6-D47C-43E8-A611-263823FA5BBF}">
      <dgm:prSet custT="1"/>
      <dgm:spPr/>
      <dgm:t>
        <a:bodyPr/>
        <a:lstStyle/>
        <a:p>
          <a:r>
            <a:rPr lang="en-AU" sz="1500" dirty="0"/>
            <a:t>Maintain situational awareness and positive radio communications, including confirmation of radio calls.</a:t>
          </a:r>
        </a:p>
      </dgm:t>
    </dgm:pt>
    <dgm:pt modelId="{1F1C65E4-E888-4FE5-B58F-EB09CE9BFBBE}" type="parTrans" cxnId="{9B979564-B730-466B-944A-5E9131147794}">
      <dgm:prSet/>
      <dgm:spPr/>
      <dgm:t>
        <a:bodyPr/>
        <a:lstStyle/>
        <a:p>
          <a:endParaRPr lang="en-AU"/>
        </a:p>
      </dgm:t>
    </dgm:pt>
    <dgm:pt modelId="{1F600140-6163-4432-9128-20C3F5B9C610}" type="sibTrans" cxnId="{9B979564-B730-466B-944A-5E9131147794}">
      <dgm:prSet/>
      <dgm:spPr/>
      <dgm:t>
        <a:bodyPr/>
        <a:lstStyle/>
        <a:p>
          <a:endParaRPr lang="en-AU"/>
        </a:p>
      </dgm:t>
    </dgm:pt>
    <dgm:pt modelId="{0C19A2DF-9E31-495C-BC46-6812673EE2E2}">
      <dgm:prSet custT="1"/>
      <dgm:spPr/>
      <dgm:t>
        <a:bodyPr/>
        <a:lstStyle/>
        <a:p>
          <a:r>
            <a:rPr lang="en-AU" sz="1450" dirty="0"/>
            <a:t>Ensure the mines SHMS provides adequate monitoring for effective application of risk control measures to prevent unintended movement of mobile equipment. </a:t>
          </a:r>
        </a:p>
      </dgm:t>
    </dgm:pt>
    <dgm:pt modelId="{24E0FF89-A0EA-49E6-98DD-5FD635501DC6}" type="parTrans" cxnId="{2120E9E1-8FA0-47C7-8B15-46B3A20AE31B}">
      <dgm:prSet/>
      <dgm:spPr/>
      <dgm:t>
        <a:bodyPr/>
        <a:lstStyle/>
        <a:p>
          <a:endParaRPr lang="en-AU"/>
        </a:p>
      </dgm:t>
    </dgm:pt>
    <dgm:pt modelId="{7ACB3551-D421-459D-8996-7AB8B3FB3455}" type="sibTrans" cxnId="{2120E9E1-8FA0-47C7-8B15-46B3A20AE31B}">
      <dgm:prSet/>
      <dgm:spPr/>
      <dgm:t>
        <a:bodyPr/>
        <a:lstStyle/>
        <a:p>
          <a:endParaRPr lang="en-AU"/>
        </a:p>
      </dgm:t>
    </dgm:pt>
    <dgm:pt modelId="{B72EF7D3-CB91-4FC7-8753-E24DFDFB139D}">
      <dgm:prSet custT="1"/>
      <dgm:spPr/>
      <dgm:t>
        <a:bodyPr/>
        <a:lstStyle/>
        <a:p>
          <a:r>
            <a:rPr lang="en-AU" sz="1500" dirty="0"/>
            <a:t>Carry out their activities / work in a way that does not expose themselves or someone else to an unacceptable level of risk.</a:t>
          </a:r>
        </a:p>
      </dgm:t>
    </dgm:pt>
    <dgm:pt modelId="{08D8EFE4-30F5-41A0-B7D4-1042DA318F6C}" type="parTrans" cxnId="{C2AFB345-4FA9-4307-99CE-FB3E8D58C129}">
      <dgm:prSet/>
      <dgm:spPr/>
      <dgm:t>
        <a:bodyPr/>
        <a:lstStyle/>
        <a:p>
          <a:endParaRPr lang="en-AU"/>
        </a:p>
      </dgm:t>
    </dgm:pt>
    <dgm:pt modelId="{4B0134FA-BB2C-4298-A598-A428D1F8221A}" type="sibTrans" cxnId="{C2AFB345-4FA9-4307-99CE-FB3E8D58C129}">
      <dgm:prSet/>
      <dgm:spPr/>
      <dgm:t>
        <a:bodyPr/>
        <a:lstStyle/>
        <a:p>
          <a:endParaRPr lang="en-AU"/>
        </a:p>
      </dgm:t>
    </dgm:pt>
    <dgm:pt modelId="{8315A29B-FF1F-4241-94EF-AF3DAA1FEC8C}">
      <dgm:prSet custT="1"/>
      <dgm:spPr/>
      <dgm:t>
        <a:bodyPr/>
        <a:lstStyle/>
        <a:p>
          <a:endParaRPr lang="en-AU" sz="1400" dirty="0"/>
        </a:p>
        <a:p>
          <a:r>
            <a:rPr lang="en-AU" sz="1400" dirty="0"/>
            <a:t> </a:t>
          </a:r>
        </a:p>
        <a:p>
          <a:endParaRPr lang="en-AU" sz="1400" dirty="0"/>
        </a:p>
      </dgm:t>
    </dgm:pt>
    <dgm:pt modelId="{2BEA1530-991D-4834-BD60-49CEFB6277DA}" type="parTrans" cxnId="{B973AC67-1A29-4FD3-B039-BF825EFA4750}">
      <dgm:prSet/>
      <dgm:spPr/>
      <dgm:t>
        <a:bodyPr/>
        <a:lstStyle/>
        <a:p>
          <a:endParaRPr lang="en-AU"/>
        </a:p>
      </dgm:t>
    </dgm:pt>
    <dgm:pt modelId="{CDB2709A-DA4E-4FB8-B7A2-082902056D3C}" type="sibTrans" cxnId="{B973AC67-1A29-4FD3-B039-BF825EFA4750}">
      <dgm:prSet/>
      <dgm:spPr/>
      <dgm:t>
        <a:bodyPr/>
        <a:lstStyle/>
        <a:p>
          <a:endParaRPr lang="en-AU"/>
        </a:p>
      </dgm:t>
    </dgm:pt>
    <dgm:pt modelId="{C21D6401-7157-4388-9F74-A5BB4882AC03}">
      <dgm:prSet custT="1"/>
      <dgm:spPr/>
      <dgm:t>
        <a:bodyPr/>
        <a:lstStyle/>
        <a:p>
          <a:endParaRPr lang="en-AU" sz="1400" dirty="0"/>
        </a:p>
      </dgm:t>
    </dgm:pt>
    <dgm:pt modelId="{99DF9688-9300-4B1E-87AD-79CD1776F7DF}" type="parTrans" cxnId="{6FFBFC18-4752-42A5-87E0-041090CA6F4C}">
      <dgm:prSet/>
      <dgm:spPr/>
      <dgm:t>
        <a:bodyPr/>
        <a:lstStyle/>
        <a:p>
          <a:endParaRPr lang="en-AU"/>
        </a:p>
      </dgm:t>
    </dgm:pt>
    <dgm:pt modelId="{64189DF3-D3D1-411D-856E-3A9146BCE862}" type="sibTrans" cxnId="{6FFBFC18-4752-42A5-87E0-041090CA6F4C}">
      <dgm:prSet/>
      <dgm:spPr/>
      <dgm:t>
        <a:bodyPr/>
        <a:lstStyle/>
        <a:p>
          <a:endParaRPr lang="en-AU"/>
        </a:p>
      </dgm:t>
    </dgm:pt>
    <dgm:pt modelId="{D569C24B-8D7C-4591-9FF0-9482C278B184}">
      <dgm:prSet custT="1"/>
      <dgm:spPr/>
      <dgm:t>
        <a:bodyPr/>
        <a:lstStyle/>
        <a:p>
          <a:endParaRPr lang="en-AU" sz="1400" dirty="0"/>
        </a:p>
      </dgm:t>
    </dgm:pt>
    <dgm:pt modelId="{D37695F2-9E57-4945-8754-3D8A3940FDD7}" type="parTrans" cxnId="{71FAD44F-E8F4-4D08-B311-0B8DCC6708A3}">
      <dgm:prSet/>
      <dgm:spPr/>
      <dgm:t>
        <a:bodyPr/>
        <a:lstStyle/>
        <a:p>
          <a:endParaRPr lang="en-AU"/>
        </a:p>
      </dgm:t>
    </dgm:pt>
    <dgm:pt modelId="{0343E11D-6FB8-42B7-BAAA-E148630AB579}" type="sibTrans" cxnId="{71FAD44F-E8F4-4D08-B311-0B8DCC6708A3}">
      <dgm:prSet/>
      <dgm:spPr/>
      <dgm:t>
        <a:bodyPr/>
        <a:lstStyle/>
        <a:p>
          <a:endParaRPr lang="en-AU"/>
        </a:p>
      </dgm:t>
    </dgm:pt>
    <dgm:pt modelId="{E4A86095-F70B-42B6-88F0-24CD4138A223}">
      <dgm:prSet custT="1"/>
      <dgm:spPr/>
      <dgm:t>
        <a:bodyPr/>
        <a:lstStyle/>
        <a:p>
          <a:r>
            <a:rPr lang="en-AU" sz="1450" dirty="0"/>
            <a:t>Establish and implement effective controls that minimise the risk of collisions. </a:t>
          </a:r>
        </a:p>
      </dgm:t>
    </dgm:pt>
    <dgm:pt modelId="{3D2CCB84-6544-4F55-9BF3-116F57D72511}" type="parTrans" cxnId="{DCA77BCF-F672-4F79-AACE-D0E11B4962DF}">
      <dgm:prSet/>
      <dgm:spPr/>
      <dgm:t>
        <a:bodyPr/>
        <a:lstStyle/>
        <a:p>
          <a:endParaRPr lang="en-AU"/>
        </a:p>
      </dgm:t>
    </dgm:pt>
    <dgm:pt modelId="{0826681F-599C-471E-9362-5036311BE6E2}" type="sibTrans" cxnId="{DCA77BCF-F672-4F79-AACE-D0E11B4962DF}">
      <dgm:prSet/>
      <dgm:spPr/>
      <dgm:t>
        <a:bodyPr/>
        <a:lstStyle/>
        <a:p>
          <a:endParaRPr lang="en-AU"/>
        </a:p>
      </dgm:t>
    </dgm:pt>
    <dgm:pt modelId="{8622A59B-CAE2-43C1-8112-30BD2C4A5F43}">
      <dgm:prSet custT="1"/>
      <dgm:spPr/>
      <dgm:t>
        <a:bodyPr/>
        <a:lstStyle/>
        <a:p>
          <a:endParaRPr lang="en-AU" sz="1400" dirty="0"/>
        </a:p>
      </dgm:t>
    </dgm:pt>
    <dgm:pt modelId="{D19DDECE-C7BF-4C12-A4DC-E74506E3C418}" type="parTrans" cxnId="{7542C1F6-5263-4300-B57B-2FEAF88A06A2}">
      <dgm:prSet/>
      <dgm:spPr/>
      <dgm:t>
        <a:bodyPr/>
        <a:lstStyle/>
        <a:p>
          <a:endParaRPr lang="en-AU"/>
        </a:p>
      </dgm:t>
    </dgm:pt>
    <dgm:pt modelId="{29F309A8-6BA9-47FC-84AC-156BE04C87D5}" type="sibTrans" cxnId="{7542C1F6-5263-4300-B57B-2FEAF88A06A2}">
      <dgm:prSet/>
      <dgm:spPr/>
      <dgm:t>
        <a:bodyPr/>
        <a:lstStyle/>
        <a:p>
          <a:endParaRPr lang="en-AU"/>
        </a:p>
      </dgm:t>
    </dgm:pt>
    <dgm:pt modelId="{390DC598-4D6E-4694-9D5B-97482A5EF50C}">
      <dgm:prSet custT="1"/>
      <dgm:spPr/>
      <dgm:t>
        <a:bodyPr/>
        <a:lstStyle/>
        <a:p>
          <a:r>
            <a:rPr lang="en-AU" sz="1450" dirty="0"/>
            <a:t>Consider implementing higher order controls, such as collision avoidance systems.</a:t>
          </a:r>
        </a:p>
      </dgm:t>
    </dgm:pt>
    <dgm:pt modelId="{3EB7E0CF-498A-4925-91D2-B318118C08AF}" type="parTrans" cxnId="{A6598813-73DF-4AD8-922E-1C03048F89D8}">
      <dgm:prSet/>
      <dgm:spPr/>
      <dgm:t>
        <a:bodyPr/>
        <a:lstStyle/>
        <a:p>
          <a:endParaRPr lang="en-AU"/>
        </a:p>
      </dgm:t>
    </dgm:pt>
    <dgm:pt modelId="{0A32EB32-8281-4FA2-B8C6-558C42175236}" type="sibTrans" cxnId="{A6598813-73DF-4AD8-922E-1C03048F89D8}">
      <dgm:prSet/>
      <dgm:spPr/>
      <dgm:t>
        <a:bodyPr/>
        <a:lstStyle/>
        <a:p>
          <a:endParaRPr lang="en-AU"/>
        </a:p>
      </dgm:t>
    </dgm:pt>
    <dgm:pt modelId="{91DEC9F4-57DD-4363-A42E-23A124802EEC}" type="pres">
      <dgm:prSet presAssocID="{5AF5EDB0-1A47-4C46-BA6F-771FB4EE55ED}" presName="diagram" presStyleCnt="0">
        <dgm:presLayoutVars>
          <dgm:dir/>
          <dgm:animLvl val="lvl"/>
          <dgm:resizeHandles val="exact"/>
        </dgm:presLayoutVars>
      </dgm:prSet>
      <dgm:spPr/>
    </dgm:pt>
    <dgm:pt modelId="{34960535-2435-4109-BD8F-04458C43214F}" type="pres">
      <dgm:prSet presAssocID="{4089BC8A-9A6F-45F9-A679-2A77BBF936D1}" presName="compNode" presStyleCnt="0"/>
      <dgm:spPr/>
    </dgm:pt>
    <dgm:pt modelId="{D95A44D1-4F6A-4D5A-A9DB-9D6BE2D238EC}" type="pres">
      <dgm:prSet presAssocID="{4089BC8A-9A6F-45F9-A679-2A77BBF936D1}" presName="childRect" presStyleLbl="bgAcc1" presStyleIdx="0" presStyleCnt="3">
        <dgm:presLayoutVars>
          <dgm:bulletEnabled val="1"/>
        </dgm:presLayoutVars>
      </dgm:prSet>
      <dgm:spPr/>
    </dgm:pt>
    <dgm:pt modelId="{0D81BD77-B288-4DF3-B51F-ACB80356FFF2}" type="pres">
      <dgm:prSet presAssocID="{4089BC8A-9A6F-45F9-A679-2A77BBF936D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FC1BCCB-4436-4820-B68B-9BEF2EC8538C}" type="pres">
      <dgm:prSet presAssocID="{4089BC8A-9A6F-45F9-A679-2A77BBF936D1}" presName="parentRect" presStyleLbl="alignNode1" presStyleIdx="0" presStyleCnt="3"/>
      <dgm:spPr/>
    </dgm:pt>
    <dgm:pt modelId="{B920F3C8-EB6E-42BA-9256-091266C38A4F}" type="pres">
      <dgm:prSet presAssocID="{4089BC8A-9A6F-45F9-A679-2A77BBF936D1}" presName="adorn" presStyleLbl="fgAccFollow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B547AA87-8CD3-464C-B12A-3EFA47B7AB3F}" type="pres">
      <dgm:prSet presAssocID="{AC377F9E-833B-48E0-AFAB-9CC472879351}" presName="sibTrans" presStyleLbl="sibTrans2D1" presStyleIdx="0" presStyleCnt="0"/>
      <dgm:spPr/>
    </dgm:pt>
    <dgm:pt modelId="{8594FC33-54FE-410B-AC60-103730B16DAA}" type="pres">
      <dgm:prSet presAssocID="{8EE9F1CE-5828-4C26-8BCA-8AC826BA5F42}" presName="compNode" presStyleCnt="0"/>
      <dgm:spPr/>
    </dgm:pt>
    <dgm:pt modelId="{2C297AE8-E093-4853-8A76-E5C8DEC769EE}" type="pres">
      <dgm:prSet presAssocID="{8EE9F1CE-5828-4C26-8BCA-8AC826BA5F42}" presName="childRect" presStyleLbl="bgAcc1" presStyleIdx="1" presStyleCnt="3">
        <dgm:presLayoutVars>
          <dgm:bulletEnabled val="1"/>
        </dgm:presLayoutVars>
      </dgm:prSet>
      <dgm:spPr/>
    </dgm:pt>
    <dgm:pt modelId="{E6CBBF40-18D3-407B-BF6C-A69FB5AD7506}" type="pres">
      <dgm:prSet presAssocID="{8EE9F1CE-5828-4C26-8BCA-8AC826BA5F4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6B193F9-5BB4-484C-85FB-DB09A80C9A56}" type="pres">
      <dgm:prSet presAssocID="{8EE9F1CE-5828-4C26-8BCA-8AC826BA5F42}" presName="parentRect" presStyleLbl="alignNode1" presStyleIdx="1" presStyleCnt="3"/>
      <dgm:spPr/>
    </dgm:pt>
    <dgm:pt modelId="{A4A56FE1-5795-4BF5-90D2-227415A07AB9}" type="pres">
      <dgm:prSet presAssocID="{8EE9F1CE-5828-4C26-8BCA-8AC826BA5F42}" presName="adorn" presStyleLbl="fgAccFollowNod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93360E5-1912-45A2-8008-A50C44F50CAB}" type="pres">
      <dgm:prSet presAssocID="{E146141B-538D-412F-98BC-67D04ADE738E}" presName="sibTrans" presStyleLbl="sibTrans2D1" presStyleIdx="0" presStyleCnt="0"/>
      <dgm:spPr/>
    </dgm:pt>
    <dgm:pt modelId="{75147F17-0808-4311-8AC1-35B8726D6992}" type="pres">
      <dgm:prSet presAssocID="{96ACF7C7-CEAB-4DAE-985A-2391699F1B2B}" presName="compNode" presStyleCnt="0"/>
      <dgm:spPr/>
    </dgm:pt>
    <dgm:pt modelId="{E5C7A298-EDB5-49A9-A458-168F96E65636}" type="pres">
      <dgm:prSet presAssocID="{96ACF7C7-CEAB-4DAE-985A-2391699F1B2B}" presName="childRect" presStyleLbl="bgAcc1" presStyleIdx="2" presStyleCnt="3">
        <dgm:presLayoutVars>
          <dgm:bulletEnabled val="1"/>
        </dgm:presLayoutVars>
      </dgm:prSet>
      <dgm:spPr/>
    </dgm:pt>
    <dgm:pt modelId="{798BDA79-C6AF-4986-B3F9-B9298C93A16C}" type="pres">
      <dgm:prSet presAssocID="{96ACF7C7-CEAB-4DAE-985A-2391699F1B2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1DE0CCE-AD28-4C57-B43E-7F4F6558A12A}" type="pres">
      <dgm:prSet presAssocID="{96ACF7C7-CEAB-4DAE-985A-2391699F1B2B}" presName="parentRect" presStyleLbl="alignNode1" presStyleIdx="2" presStyleCnt="3"/>
      <dgm:spPr/>
    </dgm:pt>
    <dgm:pt modelId="{BFED6A1C-E76F-4B08-AA25-534D27473E83}" type="pres">
      <dgm:prSet presAssocID="{96ACF7C7-CEAB-4DAE-985A-2391699F1B2B}" presName="adorn" presStyleLbl="fgAccFollow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</dgm:ptLst>
  <dgm:cxnLst>
    <dgm:cxn modelId="{486BF30D-E6E7-44F1-A4ED-B0DB87962C8A}" type="presOf" srcId="{390DC598-4D6E-4694-9D5B-97482A5EF50C}" destId="{D95A44D1-4F6A-4D5A-A9DB-9D6BE2D238EC}" srcOrd="0" destOrd="2" presId="urn:microsoft.com/office/officeart/2005/8/layout/bList2"/>
    <dgm:cxn modelId="{5459260F-2A63-4043-A078-AAD01E055F6A}" type="presOf" srcId="{4089BC8A-9A6F-45F9-A679-2A77BBF936D1}" destId="{DFC1BCCB-4436-4820-B68B-9BEF2EC8538C}" srcOrd="1" destOrd="0" presId="urn:microsoft.com/office/officeart/2005/8/layout/bList2"/>
    <dgm:cxn modelId="{A6598813-73DF-4AD8-922E-1C03048F89D8}" srcId="{4089BC8A-9A6F-45F9-A679-2A77BBF936D1}" destId="{390DC598-4D6E-4694-9D5B-97482A5EF50C}" srcOrd="2" destOrd="0" parTransId="{3EB7E0CF-498A-4925-91D2-B318118C08AF}" sibTransId="{0A32EB32-8281-4FA2-B8C6-558C42175236}"/>
    <dgm:cxn modelId="{AECEEC14-0801-447B-B603-C1BDAAE47E53}" type="presOf" srcId="{96ACF7C7-CEAB-4DAE-985A-2391699F1B2B}" destId="{01DE0CCE-AD28-4C57-B43E-7F4F6558A12A}" srcOrd="1" destOrd="0" presId="urn:microsoft.com/office/officeart/2005/8/layout/bList2"/>
    <dgm:cxn modelId="{6FFBFC18-4752-42A5-87E0-041090CA6F4C}" srcId="{4089BC8A-9A6F-45F9-A679-2A77BBF936D1}" destId="{C21D6401-7157-4388-9F74-A5BB4882AC03}" srcOrd="5" destOrd="0" parTransId="{99DF9688-9300-4B1E-87AD-79CD1776F7DF}" sibTransId="{64189DF3-D3D1-411D-856E-3A9146BCE862}"/>
    <dgm:cxn modelId="{3B457B1B-EDEC-41A8-9DDE-0C1E0AF850C9}" type="presOf" srcId="{C21D6401-7157-4388-9F74-A5BB4882AC03}" destId="{D95A44D1-4F6A-4D5A-A9DB-9D6BE2D238EC}" srcOrd="0" destOrd="5" presId="urn:microsoft.com/office/officeart/2005/8/layout/bList2"/>
    <dgm:cxn modelId="{D465A022-BDB4-4C94-B77E-70C996C1B9FB}" type="presOf" srcId="{DB1F007B-B364-4386-ACE7-2B94858BEA60}" destId="{2C297AE8-E093-4853-8A76-E5C8DEC769EE}" srcOrd="0" destOrd="2" presId="urn:microsoft.com/office/officeart/2005/8/layout/bList2"/>
    <dgm:cxn modelId="{63DC0C26-07A9-4969-B7CF-427C055CE449}" type="presOf" srcId="{96ACF7C7-CEAB-4DAE-985A-2391699F1B2B}" destId="{798BDA79-C6AF-4986-B3F9-B9298C93A16C}" srcOrd="0" destOrd="0" presId="urn:microsoft.com/office/officeart/2005/8/layout/bList2"/>
    <dgm:cxn modelId="{363B392C-09A1-42F0-906C-E3ED94E213E5}" type="presOf" srcId="{4089BC8A-9A6F-45F9-A679-2A77BBF936D1}" destId="{0D81BD77-B288-4DF3-B51F-ACB80356FFF2}" srcOrd="0" destOrd="0" presId="urn:microsoft.com/office/officeart/2005/8/layout/bList2"/>
    <dgm:cxn modelId="{6C96872F-4E14-4200-BB69-177457F2D644}" type="presOf" srcId="{618110E6-575B-4A3A-92CB-EDF4A42E872F}" destId="{D95A44D1-4F6A-4D5A-A9DB-9D6BE2D238EC}" srcOrd="0" destOrd="7" presId="urn:microsoft.com/office/officeart/2005/8/layout/bList2"/>
    <dgm:cxn modelId="{62BC8032-0B11-4E88-8E69-47BBCAF9759A}" type="presOf" srcId="{E4A86095-F70B-42B6-88F0-24CD4138A223}" destId="{D95A44D1-4F6A-4D5A-A9DB-9D6BE2D238EC}" srcOrd="0" destOrd="1" presId="urn:microsoft.com/office/officeart/2005/8/layout/bList2"/>
    <dgm:cxn modelId="{D1192234-6C03-48F5-A112-D35572C32CEA}" type="presOf" srcId="{AC377F9E-833B-48E0-AFAB-9CC472879351}" destId="{B547AA87-8CD3-464C-B12A-3EFA47B7AB3F}" srcOrd="0" destOrd="0" presId="urn:microsoft.com/office/officeart/2005/8/layout/bList2"/>
    <dgm:cxn modelId="{84746834-7D59-4084-AC38-FE946174BB6A}" type="presOf" srcId="{0C19A2DF-9E31-495C-BC46-6812673EE2E2}" destId="{D95A44D1-4F6A-4D5A-A9DB-9D6BE2D238EC}" srcOrd="0" destOrd="0" presId="urn:microsoft.com/office/officeart/2005/8/layout/bList2"/>
    <dgm:cxn modelId="{2F03F039-37B8-4805-A02E-D2760C0F2B10}" type="presOf" srcId="{6C420BD6-D47C-43E8-A611-263823FA5BBF}" destId="{E5C7A298-EDB5-49A9-A458-168F96E65636}" srcOrd="0" destOrd="2" presId="urn:microsoft.com/office/officeart/2005/8/layout/bList2"/>
    <dgm:cxn modelId="{3866F939-0906-4E25-9A2A-753D719AEE2F}" type="presOf" srcId="{D569C24B-8D7C-4591-9FF0-9482C278B184}" destId="{D95A44D1-4F6A-4D5A-A9DB-9D6BE2D238EC}" srcOrd="0" destOrd="4" presId="urn:microsoft.com/office/officeart/2005/8/layout/bList2"/>
    <dgm:cxn modelId="{678B1F3B-40BB-4D32-9EEC-07E07CA6E669}" srcId="{8EE9F1CE-5828-4C26-8BCA-8AC826BA5F42}" destId="{089000CE-BB89-4BBE-ACDE-7A643C332C4B}" srcOrd="1" destOrd="0" parTransId="{F9AED4CC-350F-48C2-96D7-419E616466C5}" sibTransId="{23D95B7A-87C2-49BD-A482-36D795E05A63}"/>
    <dgm:cxn modelId="{C498325F-1AE1-4649-A8B4-43DA40A42083}" type="presOf" srcId="{089000CE-BB89-4BBE-ACDE-7A643C332C4B}" destId="{2C297AE8-E093-4853-8A76-E5C8DEC769EE}" srcOrd="0" destOrd="1" presId="urn:microsoft.com/office/officeart/2005/8/layout/bList2"/>
    <dgm:cxn modelId="{95FF7264-9DDA-4C9D-A4BB-3C534DCE56ED}" type="presOf" srcId="{B72EF7D3-CB91-4FC7-8753-E24DFDFB139D}" destId="{E5C7A298-EDB5-49A9-A458-168F96E65636}" srcOrd="0" destOrd="0" presId="urn:microsoft.com/office/officeart/2005/8/layout/bList2"/>
    <dgm:cxn modelId="{BF1F9364-67FF-4E0E-9755-C57760A484D9}" type="presOf" srcId="{251C16E6-0F16-4140-B659-C4880C1B457C}" destId="{2C297AE8-E093-4853-8A76-E5C8DEC769EE}" srcOrd="0" destOrd="3" presId="urn:microsoft.com/office/officeart/2005/8/layout/bList2"/>
    <dgm:cxn modelId="{9B979564-B730-466B-944A-5E9131147794}" srcId="{96ACF7C7-CEAB-4DAE-985A-2391699F1B2B}" destId="{6C420BD6-D47C-43E8-A611-263823FA5BBF}" srcOrd="2" destOrd="0" parTransId="{1F1C65E4-E888-4FE5-B58F-EB09CE9BFBBE}" sibTransId="{1F600140-6163-4432-9128-20C3F5B9C610}"/>
    <dgm:cxn modelId="{C2AFB345-4FA9-4307-99CE-FB3E8D58C129}" srcId="{96ACF7C7-CEAB-4DAE-985A-2391699F1B2B}" destId="{B72EF7D3-CB91-4FC7-8753-E24DFDFB139D}" srcOrd="0" destOrd="0" parTransId="{08D8EFE4-30F5-41A0-B7D4-1042DA318F6C}" sibTransId="{4B0134FA-BB2C-4298-A598-A428D1F8221A}"/>
    <dgm:cxn modelId="{B973AC67-1A29-4FD3-B039-BF825EFA4750}" srcId="{4089BC8A-9A6F-45F9-A679-2A77BBF936D1}" destId="{8315A29B-FF1F-4241-94EF-AF3DAA1FEC8C}" srcOrd="6" destOrd="0" parTransId="{2BEA1530-991D-4834-BD60-49CEFB6277DA}" sibTransId="{CDB2709A-DA4E-4FB8-B7A2-082902056D3C}"/>
    <dgm:cxn modelId="{5792F069-437E-422B-9A76-CE946129E2C8}" srcId="{8EE9F1CE-5828-4C26-8BCA-8AC826BA5F42}" destId="{A22E1F72-B60D-4998-9FCF-E77893B40B96}" srcOrd="0" destOrd="0" parTransId="{E017722D-2B10-4DB5-90EC-8D8F18F8B158}" sibTransId="{86E94A9B-C31F-47F2-AA56-9988EBF53AD8}"/>
    <dgm:cxn modelId="{16F9826C-FEBF-4EA1-80C7-4007A7867896}" srcId="{4089BC8A-9A6F-45F9-A679-2A77BBF936D1}" destId="{43BCBD41-6A5E-4D57-B8DB-403ADD2A8126}" srcOrd="9" destOrd="0" parTransId="{7D8AEF15-69BD-4F60-A5A1-6BC4AA14FC2D}" sibTransId="{65A3975D-1A0C-46D9-99BD-DC16A6B8B4D3}"/>
    <dgm:cxn modelId="{71FAD44F-E8F4-4D08-B311-0B8DCC6708A3}" srcId="{4089BC8A-9A6F-45F9-A679-2A77BBF936D1}" destId="{D569C24B-8D7C-4591-9FF0-9482C278B184}" srcOrd="4" destOrd="0" parTransId="{D37695F2-9E57-4945-8754-3D8A3940FDD7}" sibTransId="{0343E11D-6FB8-42B7-BAAA-E148630AB579}"/>
    <dgm:cxn modelId="{48420570-2F4E-4A47-B85B-494A4609937B}" type="presOf" srcId="{8EE9F1CE-5828-4C26-8BCA-8AC826BA5F42}" destId="{A6B193F9-5BB4-484C-85FB-DB09A80C9A56}" srcOrd="1" destOrd="0" presId="urn:microsoft.com/office/officeart/2005/8/layout/bList2"/>
    <dgm:cxn modelId="{9ED4A750-B58F-403A-B0EC-209C44A1E486}" type="presOf" srcId="{8315A29B-FF1F-4241-94EF-AF3DAA1FEC8C}" destId="{D95A44D1-4F6A-4D5A-A9DB-9D6BE2D238EC}" srcOrd="0" destOrd="6" presId="urn:microsoft.com/office/officeart/2005/8/layout/bList2"/>
    <dgm:cxn modelId="{FADB6A59-9536-47A2-9992-D66535AC0F8A}" srcId="{5AF5EDB0-1A47-4C46-BA6F-771FB4EE55ED}" destId="{8EE9F1CE-5828-4C26-8BCA-8AC826BA5F42}" srcOrd="1" destOrd="0" parTransId="{AB43C8B3-A64C-4D3B-8E37-008829484C15}" sibTransId="{E146141B-538D-412F-98BC-67D04ADE738E}"/>
    <dgm:cxn modelId="{67FA7079-794B-4138-BAD5-BEC2C9A3EF8D}" srcId="{5AF5EDB0-1A47-4C46-BA6F-771FB4EE55ED}" destId="{4089BC8A-9A6F-45F9-A679-2A77BBF936D1}" srcOrd="0" destOrd="0" parTransId="{A3692E01-E67E-49BC-BEF4-8C513DE9D379}" sibTransId="{AC377F9E-833B-48E0-AFAB-9CC472879351}"/>
    <dgm:cxn modelId="{6E848A79-3363-434A-B184-9F3A11AA652E}" srcId="{5AF5EDB0-1A47-4C46-BA6F-771FB4EE55ED}" destId="{96ACF7C7-CEAB-4DAE-985A-2391699F1B2B}" srcOrd="2" destOrd="0" parTransId="{44CB7F84-50BF-4479-888C-C7082287A1A4}" sibTransId="{CB619F9D-69D5-4C97-B21F-C51D276A1AF9}"/>
    <dgm:cxn modelId="{1F3BC07C-7D12-4A63-8C14-5DF5BDFC0751}" type="presOf" srcId="{8FF46652-417E-4E66-881C-288C82E34555}" destId="{2C297AE8-E093-4853-8A76-E5C8DEC769EE}" srcOrd="0" destOrd="4" presId="urn:microsoft.com/office/officeart/2005/8/layout/bList2"/>
    <dgm:cxn modelId="{FE067F85-755D-4A47-97E6-E2070E32FB23}" type="presOf" srcId="{8EE9F1CE-5828-4C26-8BCA-8AC826BA5F42}" destId="{E6CBBF40-18D3-407B-BF6C-A69FB5AD7506}" srcOrd="0" destOrd="0" presId="urn:microsoft.com/office/officeart/2005/8/layout/bList2"/>
    <dgm:cxn modelId="{76B5E9A7-4552-4F54-AEF9-FCF4B8966BC1}" type="presOf" srcId="{488FB115-01EA-410C-9DB1-0982E2AAA789}" destId="{E5C7A298-EDB5-49A9-A458-168F96E65636}" srcOrd="0" destOrd="1" presId="urn:microsoft.com/office/officeart/2005/8/layout/bList2"/>
    <dgm:cxn modelId="{020BFCB4-E6D3-48B5-94F3-9DEA4950614E}" type="presOf" srcId="{3FB4AE3E-E952-44BA-B42A-618881F6D8E7}" destId="{2C297AE8-E093-4853-8A76-E5C8DEC769EE}" srcOrd="0" destOrd="5" presId="urn:microsoft.com/office/officeart/2005/8/layout/bList2"/>
    <dgm:cxn modelId="{44E107B7-72D1-4C74-AEDD-FBA2B3036CC3}" type="presOf" srcId="{8622A59B-CAE2-43C1-8112-30BD2C4A5F43}" destId="{D95A44D1-4F6A-4D5A-A9DB-9D6BE2D238EC}" srcOrd="0" destOrd="3" presId="urn:microsoft.com/office/officeart/2005/8/layout/bList2"/>
    <dgm:cxn modelId="{514BACB7-50A4-4860-8822-8F409D4EDDB1}" srcId="{8EE9F1CE-5828-4C26-8BCA-8AC826BA5F42}" destId="{8FF46652-417E-4E66-881C-288C82E34555}" srcOrd="4" destOrd="0" parTransId="{828914A7-AA94-41C2-82A3-AC6E38D7910E}" sibTransId="{62149808-BDCD-41FB-AA51-366A4B7E60CA}"/>
    <dgm:cxn modelId="{7B8CF2B9-C845-4DC6-9980-9658D5FBD4CE}" type="presOf" srcId="{A22E1F72-B60D-4998-9FCF-E77893B40B96}" destId="{2C297AE8-E093-4853-8A76-E5C8DEC769EE}" srcOrd="0" destOrd="0" presId="urn:microsoft.com/office/officeart/2005/8/layout/bList2"/>
    <dgm:cxn modelId="{FFEE40C5-C16E-40DC-9219-0C41D2A70E2C}" type="presOf" srcId="{E146141B-538D-412F-98BC-67D04ADE738E}" destId="{493360E5-1912-45A2-8008-A50C44F50CAB}" srcOrd="0" destOrd="0" presId="urn:microsoft.com/office/officeart/2005/8/layout/bList2"/>
    <dgm:cxn modelId="{DCA77BCF-F672-4F79-AACE-D0E11B4962DF}" srcId="{4089BC8A-9A6F-45F9-A679-2A77BBF936D1}" destId="{E4A86095-F70B-42B6-88F0-24CD4138A223}" srcOrd="1" destOrd="0" parTransId="{3D2CCB84-6544-4F55-9BF3-116F57D72511}" sibTransId="{0826681F-599C-471E-9362-5036311BE6E2}"/>
    <dgm:cxn modelId="{21FD48D3-7016-4B8D-9A39-838CF7E0B036}" srcId="{8EE9F1CE-5828-4C26-8BCA-8AC826BA5F42}" destId="{251C16E6-0F16-4140-B659-C4880C1B457C}" srcOrd="3" destOrd="0" parTransId="{14C4C11C-9FF8-47C8-BFE0-7FF971296342}" sibTransId="{A7CB1704-3FE3-408D-A6C2-2801D302843F}"/>
    <dgm:cxn modelId="{90B2C5DE-B09A-4184-AFDB-6412A686DAAC}" srcId="{4089BC8A-9A6F-45F9-A679-2A77BBF936D1}" destId="{618110E6-575B-4A3A-92CB-EDF4A42E872F}" srcOrd="7" destOrd="0" parTransId="{FD5CED4E-DF2A-4F2E-B417-65E377F17994}" sibTransId="{E017598E-2392-49C6-B9C7-D227103E80BF}"/>
    <dgm:cxn modelId="{9FA105DF-6BCE-450B-938C-8E1AAC29980F}" srcId="{4089BC8A-9A6F-45F9-A679-2A77BBF936D1}" destId="{8E98A2D8-6147-4BCC-8154-1A5132A7ABF8}" srcOrd="8" destOrd="0" parTransId="{D6AC94E6-EF34-4CD9-8E55-9FF85639CD2E}" sibTransId="{BBF4BA98-C75B-452C-A2F1-DBE4E8485B32}"/>
    <dgm:cxn modelId="{2120E9E1-8FA0-47C7-8B15-46B3A20AE31B}" srcId="{4089BC8A-9A6F-45F9-A679-2A77BBF936D1}" destId="{0C19A2DF-9E31-495C-BC46-6812673EE2E2}" srcOrd="0" destOrd="0" parTransId="{24E0FF89-A0EA-49E6-98DD-5FD635501DC6}" sibTransId="{7ACB3551-D421-459D-8996-7AB8B3FB3455}"/>
    <dgm:cxn modelId="{5250C8E3-F74B-433B-80E1-82588C1161F5}" type="presOf" srcId="{8E98A2D8-6147-4BCC-8154-1A5132A7ABF8}" destId="{D95A44D1-4F6A-4D5A-A9DB-9D6BE2D238EC}" srcOrd="0" destOrd="8" presId="urn:microsoft.com/office/officeart/2005/8/layout/bList2"/>
    <dgm:cxn modelId="{BFDFA8E8-B73D-486B-9F4A-4456489313EA}" srcId="{8EE9F1CE-5828-4C26-8BCA-8AC826BA5F42}" destId="{DB1F007B-B364-4386-ACE7-2B94858BEA60}" srcOrd="2" destOrd="0" parTransId="{55919172-E0E0-440F-83FD-545417B4B4AD}" sibTransId="{83E8D316-F1D0-419B-A98A-27E072E6B69F}"/>
    <dgm:cxn modelId="{597227ED-9DF8-463B-B0F8-FAF00A06429D}" srcId="{8EE9F1CE-5828-4C26-8BCA-8AC826BA5F42}" destId="{3FB4AE3E-E952-44BA-B42A-618881F6D8E7}" srcOrd="5" destOrd="0" parTransId="{55BB5FE3-CA19-4313-BDFE-CDF3A8B341A3}" sibTransId="{059E6957-A342-4EFA-BB5F-AB0686ED8F3C}"/>
    <dgm:cxn modelId="{6BA3C9EF-11D5-4E2E-BBBE-A8A3B580AFFF}" srcId="{96ACF7C7-CEAB-4DAE-985A-2391699F1B2B}" destId="{488FB115-01EA-410C-9DB1-0982E2AAA789}" srcOrd="1" destOrd="0" parTransId="{6D2C6C96-19C1-4773-9780-0DA7C0E4499E}" sibTransId="{B4057E01-9918-4DEB-8302-AA28452E0E9E}"/>
    <dgm:cxn modelId="{42F9D7F0-1FB3-47D0-80F3-56963476721E}" type="presOf" srcId="{43BCBD41-6A5E-4D57-B8DB-403ADD2A8126}" destId="{D95A44D1-4F6A-4D5A-A9DB-9D6BE2D238EC}" srcOrd="0" destOrd="9" presId="urn:microsoft.com/office/officeart/2005/8/layout/bList2"/>
    <dgm:cxn modelId="{AEBA60F4-3DF2-437C-BFB7-45141B037924}" type="presOf" srcId="{5AF5EDB0-1A47-4C46-BA6F-771FB4EE55ED}" destId="{91DEC9F4-57DD-4363-A42E-23A124802EEC}" srcOrd="0" destOrd="0" presId="urn:microsoft.com/office/officeart/2005/8/layout/bList2"/>
    <dgm:cxn modelId="{7542C1F6-5263-4300-B57B-2FEAF88A06A2}" srcId="{4089BC8A-9A6F-45F9-A679-2A77BBF936D1}" destId="{8622A59B-CAE2-43C1-8112-30BD2C4A5F43}" srcOrd="3" destOrd="0" parTransId="{D19DDECE-C7BF-4C12-A4DC-E74506E3C418}" sibTransId="{29F309A8-6BA9-47FC-84AC-156BE04C87D5}"/>
    <dgm:cxn modelId="{3970DAE2-FDFB-47B8-8BDE-15F5E630C27E}" type="presParOf" srcId="{91DEC9F4-57DD-4363-A42E-23A124802EEC}" destId="{34960535-2435-4109-BD8F-04458C43214F}" srcOrd="0" destOrd="0" presId="urn:microsoft.com/office/officeart/2005/8/layout/bList2"/>
    <dgm:cxn modelId="{83062CD5-8D78-4A93-83AE-B88F44B83CD6}" type="presParOf" srcId="{34960535-2435-4109-BD8F-04458C43214F}" destId="{D95A44D1-4F6A-4D5A-A9DB-9D6BE2D238EC}" srcOrd="0" destOrd="0" presId="urn:microsoft.com/office/officeart/2005/8/layout/bList2"/>
    <dgm:cxn modelId="{D635BF10-E030-4071-B6DD-5A7E267D9E73}" type="presParOf" srcId="{34960535-2435-4109-BD8F-04458C43214F}" destId="{0D81BD77-B288-4DF3-B51F-ACB80356FFF2}" srcOrd="1" destOrd="0" presId="urn:microsoft.com/office/officeart/2005/8/layout/bList2"/>
    <dgm:cxn modelId="{B0D1ABD0-C15E-466D-BDAD-2E6FED7E4B18}" type="presParOf" srcId="{34960535-2435-4109-BD8F-04458C43214F}" destId="{DFC1BCCB-4436-4820-B68B-9BEF2EC8538C}" srcOrd="2" destOrd="0" presId="urn:microsoft.com/office/officeart/2005/8/layout/bList2"/>
    <dgm:cxn modelId="{5613B092-019E-4D08-8DA4-970571F5F863}" type="presParOf" srcId="{34960535-2435-4109-BD8F-04458C43214F}" destId="{B920F3C8-EB6E-42BA-9256-091266C38A4F}" srcOrd="3" destOrd="0" presId="urn:microsoft.com/office/officeart/2005/8/layout/bList2"/>
    <dgm:cxn modelId="{CEE46CC0-8D3B-4CAD-9226-04A1807CAAAB}" type="presParOf" srcId="{91DEC9F4-57DD-4363-A42E-23A124802EEC}" destId="{B547AA87-8CD3-464C-B12A-3EFA47B7AB3F}" srcOrd="1" destOrd="0" presId="urn:microsoft.com/office/officeart/2005/8/layout/bList2"/>
    <dgm:cxn modelId="{1C987BF3-9C8C-4A1C-A297-3DBB3D257E4F}" type="presParOf" srcId="{91DEC9F4-57DD-4363-A42E-23A124802EEC}" destId="{8594FC33-54FE-410B-AC60-103730B16DAA}" srcOrd="2" destOrd="0" presId="urn:microsoft.com/office/officeart/2005/8/layout/bList2"/>
    <dgm:cxn modelId="{E75ADDCB-FAC6-4AA9-A7DC-39E67B625082}" type="presParOf" srcId="{8594FC33-54FE-410B-AC60-103730B16DAA}" destId="{2C297AE8-E093-4853-8A76-E5C8DEC769EE}" srcOrd="0" destOrd="0" presId="urn:microsoft.com/office/officeart/2005/8/layout/bList2"/>
    <dgm:cxn modelId="{1F38E7CB-E1F0-4817-80A9-6A66E2C6C1DA}" type="presParOf" srcId="{8594FC33-54FE-410B-AC60-103730B16DAA}" destId="{E6CBBF40-18D3-407B-BF6C-A69FB5AD7506}" srcOrd="1" destOrd="0" presId="urn:microsoft.com/office/officeart/2005/8/layout/bList2"/>
    <dgm:cxn modelId="{A08C271F-F52D-43A9-87A4-C3792518B905}" type="presParOf" srcId="{8594FC33-54FE-410B-AC60-103730B16DAA}" destId="{A6B193F9-5BB4-484C-85FB-DB09A80C9A56}" srcOrd="2" destOrd="0" presId="urn:microsoft.com/office/officeart/2005/8/layout/bList2"/>
    <dgm:cxn modelId="{EEA784FB-9536-42F8-BBA8-6A6980357F0A}" type="presParOf" srcId="{8594FC33-54FE-410B-AC60-103730B16DAA}" destId="{A4A56FE1-5795-4BF5-90D2-227415A07AB9}" srcOrd="3" destOrd="0" presId="urn:microsoft.com/office/officeart/2005/8/layout/bList2"/>
    <dgm:cxn modelId="{D07C7477-4F5F-48C6-8336-AF98EAD8DB59}" type="presParOf" srcId="{91DEC9F4-57DD-4363-A42E-23A124802EEC}" destId="{493360E5-1912-45A2-8008-A50C44F50CAB}" srcOrd="3" destOrd="0" presId="urn:microsoft.com/office/officeart/2005/8/layout/bList2"/>
    <dgm:cxn modelId="{5127D409-B7A1-435C-99E6-3841D814EFAF}" type="presParOf" srcId="{91DEC9F4-57DD-4363-A42E-23A124802EEC}" destId="{75147F17-0808-4311-8AC1-35B8726D6992}" srcOrd="4" destOrd="0" presId="urn:microsoft.com/office/officeart/2005/8/layout/bList2"/>
    <dgm:cxn modelId="{32F34F14-AECA-4B04-9315-D4E826DA84BA}" type="presParOf" srcId="{75147F17-0808-4311-8AC1-35B8726D6992}" destId="{E5C7A298-EDB5-49A9-A458-168F96E65636}" srcOrd="0" destOrd="0" presId="urn:microsoft.com/office/officeart/2005/8/layout/bList2"/>
    <dgm:cxn modelId="{A096720C-E7A1-4389-9205-CDE5444AF51B}" type="presParOf" srcId="{75147F17-0808-4311-8AC1-35B8726D6992}" destId="{798BDA79-C6AF-4986-B3F9-B9298C93A16C}" srcOrd="1" destOrd="0" presId="urn:microsoft.com/office/officeart/2005/8/layout/bList2"/>
    <dgm:cxn modelId="{921D09FE-9BE6-4494-BDF8-C5BEC42C4836}" type="presParOf" srcId="{75147F17-0808-4311-8AC1-35B8726D6992}" destId="{01DE0CCE-AD28-4C57-B43E-7F4F6558A12A}" srcOrd="2" destOrd="0" presId="urn:microsoft.com/office/officeart/2005/8/layout/bList2"/>
    <dgm:cxn modelId="{ABFC433C-6F24-4160-A0AB-70E0249369A2}" type="presParOf" srcId="{75147F17-0808-4311-8AC1-35B8726D6992}" destId="{BFED6A1C-E76F-4B08-AA25-534D27473E8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5E8D56-3378-4E32-B41D-29D9D1B7F12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F2EBB66-A190-4615-9242-4FF910385D21}">
      <dgm:prSet/>
      <dgm:spPr/>
      <dgm:t>
        <a:bodyPr/>
        <a:lstStyle/>
        <a:p>
          <a:r>
            <a:rPr lang="en-AU" dirty="0"/>
            <a:t>Site Senior Executive</a:t>
          </a:r>
        </a:p>
      </dgm:t>
    </dgm:pt>
    <dgm:pt modelId="{B4F501B4-C439-4187-9657-5FB5D1E555E4}" type="parTrans" cxnId="{C91DDE61-39F5-42C7-BE76-29300B56B3CF}">
      <dgm:prSet/>
      <dgm:spPr/>
      <dgm:t>
        <a:bodyPr/>
        <a:lstStyle/>
        <a:p>
          <a:endParaRPr lang="en-AU"/>
        </a:p>
      </dgm:t>
    </dgm:pt>
    <dgm:pt modelId="{4EF18551-93A7-4142-AA78-517CA55AE2EC}" type="sibTrans" cxnId="{C91DDE61-39F5-42C7-BE76-29300B56B3CF}">
      <dgm:prSet/>
      <dgm:spPr/>
      <dgm:t>
        <a:bodyPr/>
        <a:lstStyle/>
        <a:p>
          <a:endParaRPr lang="en-AU"/>
        </a:p>
      </dgm:t>
    </dgm:pt>
    <dgm:pt modelId="{70DB044D-EFC1-49DD-BE7E-EA1D0ED9977C}">
      <dgm:prSet/>
      <dgm:spPr/>
      <dgm:t>
        <a:bodyPr/>
        <a:lstStyle/>
        <a:p>
          <a:r>
            <a:rPr lang="en-AU" dirty="0"/>
            <a:t>Supervisors</a:t>
          </a:r>
        </a:p>
      </dgm:t>
    </dgm:pt>
    <dgm:pt modelId="{0A430F64-7F98-40C1-8F09-F5107CC193EE}" type="parTrans" cxnId="{10D0430C-53E8-4424-94C9-B69E83E292AE}">
      <dgm:prSet/>
      <dgm:spPr/>
      <dgm:t>
        <a:bodyPr/>
        <a:lstStyle/>
        <a:p>
          <a:endParaRPr lang="en-AU"/>
        </a:p>
      </dgm:t>
    </dgm:pt>
    <dgm:pt modelId="{696D81D3-0A54-4205-95B1-700A492B47D4}" type="sibTrans" cxnId="{10D0430C-53E8-4424-94C9-B69E83E292AE}">
      <dgm:prSet/>
      <dgm:spPr/>
      <dgm:t>
        <a:bodyPr/>
        <a:lstStyle/>
        <a:p>
          <a:endParaRPr lang="en-AU"/>
        </a:p>
      </dgm:t>
    </dgm:pt>
    <dgm:pt modelId="{64F33C42-3E79-44F8-9B8F-6EB2450C5773}">
      <dgm:prSet/>
      <dgm:spPr/>
      <dgm:t>
        <a:bodyPr/>
        <a:lstStyle/>
        <a:p>
          <a:r>
            <a:rPr lang="en-AU" dirty="0"/>
            <a:t>Coal Mine Workers</a:t>
          </a:r>
        </a:p>
        <a:p>
          <a:endParaRPr lang="en-AU" dirty="0"/>
        </a:p>
      </dgm:t>
    </dgm:pt>
    <dgm:pt modelId="{E54759A1-34EB-4ED0-825A-00A358E709F9}" type="parTrans" cxnId="{6A4DCBEF-9826-4311-92FB-04103DE1DADE}">
      <dgm:prSet/>
      <dgm:spPr/>
      <dgm:t>
        <a:bodyPr/>
        <a:lstStyle/>
        <a:p>
          <a:endParaRPr lang="en-AU"/>
        </a:p>
      </dgm:t>
    </dgm:pt>
    <dgm:pt modelId="{D0F038B5-3CF1-4EB8-A48C-D22325819AAE}" type="sibTrans" cxnId="{6A4DCBEF-9826-4311-92FB-04103DE1DADE}">
      <dgm:prSet/>
      <dgm:spPr/>
      <dgm:t>
        <a:bodyPr/>
        <a:lstStyle/>
        <a:p>
          <a:endParaRPr lang="en-AU"/>
        </a:p>
      </dgm:t>
    </dgm:pt>
    <dgm:pt modelId="{85B4DFCD-29CE-4738-A81F-8F03B1E6A200}">
      <dgm:prSet custT="1"/>
      <dgm:spPr/>
      <dgm:t>
        <a:bodyPr/>
        <a:lstStyle/>
        <a:p>
          <a:r>
            <a:rPr lang="en-AU" sz="1600" dirty="0"/>
            <a:t>Inspect your work area for potential hazards around high voltage trailing cables.</a:t>
          </a:r>
        </a:p>
      </dgm:t>
    </dgm:pt>
    <dgm:pt modelId="{63C207DA-7FB6-4F88-A28A-6541C812A6F3}" type="parTrans" cxnId="{ADC714DC-A85A-4A9B-B654-5C93E31C11BD}">
      <dgm:prSet/>
      <dgm:spPr/>
      <dgm:t>
        <a:bodyPr/>
        <a:lstStyle/>
        <a:p>
          <a:endParaRPr lang="en-AU"/>
        </a:p>
      </dgm:t>
    </dgm:pt>
    <dgm:pt modelId="{9DE664AF-C0ED-4EFD-8AE5-73F650CD52E9}" type="sibTrans" cxnId="{ADC714DC-A85A-4A9B-B654-5C93E31C11BD}">
      <dgm:prSet/>
      <dgm:spPr/>
      <dgm:t>
        <a:bodyPr/>
        <a:lstStyle/>
        <a:p>
          <a:endParaRPr lang="en-AU"/>
        </a:p>
      </dgm:t>
    </dgm:pt>
    <dgm:pt modelId="{1679C64E-36DC-41A8-A2AF-131538A8BB03}">
      <dgm:prSet custT="1"/>
      <dgm:spPr/>
      <dgm:t>
        <a:bodyPr/>
        <a:lstStyle/>
        <a:p>
          <a:r>
            <a:rPr lang="en-AU" sz="1600" dirty="0"/>
            <a:t>Ensure cable management procedures are being effectively implemented by coal mine workers.</a:t>
          </a:r>
        </a:p>
      </dgm:t>
    </dgm:pt>
    <dgm:pt modelId="{3CADF51D-AE18-429A-8BFD-14DCB68C91DF}" type="parTrans" cxnId="{78C89966-ED63-4571-BE02-D30812164582}">
      <dgm:prSet/>
      <dgm:spPr/>
      <dgm:t>
        <a:bodyPr/>
        <a:lstStyle/>
        <a:p>
          <a:endParaRPr lang="en-AU"/>
        </a:p>
      </dgm:t>
    </dgm:pt>
    <dgm:pt modelId="{6490ACBC-93B1-4E96-AB0C-61F90319C7A9}" type="sibTrans" cxnId="{78C89966-ED63-4571-BE02-D30812164582}">
      <dgm:prSet/>
      <dgm:spPr/>
      <dgm:t>
        <a:bodyPr/>
        <a:lstStyle/>
        <a:p>
          <a:endParaRPr lang="en-AU"/>
        </a:p>
      </dgm:t>
    </dgm:pt>
    <dgm:pt modelId="{835B8FA5-E1B2-468C-B285-3816FF5F49E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sz="1600" dirty="0">
              <a:solidFill>
                <a:schemeClr val="tx1"/>
              </a:solidFill>
            </a:rPr>
            <a:t>Ensure that the SHMS has effective controls in place to manage high voltage cables.</a:t>
          </a:r>
        </a:p>
      </dgm:t>
    </dgm:pt>
    <dgm:pt modelId="{9A4ECEF2-7A28-4673-AC96-2305BE3F82AB}" type="parTrans" cxnId="{575AFEC6-25AF-417F-9A1D-456D1CA86BAB}">
      <dgm:prSet/>
      <dgm:spPr/>
      <dgm:t>
        <a:bodyPr/>
        <a:lstStyle/>
        <a:p>
          <a:endParaRPr lang="en-AU"/>
        </a:p>
      </dgm:t>
    </dgm:pt>
    <dgm:pt modelId="{25A2B0EF-2AB0-48A0-AEC6-6289D9D0C098}" type="sibTrans" cxnId="{575AFEC6-25AF-417F-9A1D-456D1CA86BAB}">
      <dgm:prSet/>
      <dgm:spPr/>
      <dgm:t>
        <a:bodyPr/>
        <a:lstStyle/>
        <a:p>
          <a:endParaRPr lang="en-AU"/>
        </a:p>
      </dgm:t>
    </dgm:pt>
    <dgm:pt modelId="{430D5699-4431-4BE2-B034-807302CDE108}">
      <dgm:prSet/>
      <dgm:spPr/>
      <dgm:t>
        <a:bodyPr/>
        <a:lstStyle/>
        <a:p>
          <a:endParaRPr lang="en-AU" sz="1800" dirty="0"/>
        </a:p>
      </dgm:t>
    </dgm:pt>
    <dgm:pt modelId="{2BA992ED-123E-46C8-9D0B-FB727D27B7AD}" type="parTrans" cxnId="{AAEB5B38-BDCC-4440-8B2C-50BE70278B3C}">
      <dgm:prSet/>
      <dgm:spPr/>
      <dgm:t>
        <a:bodyPr/>
        <a:lstStyle/>
        <a:p>
          <a:endParaRPr lang="en-AU"/>
        </a:p>
      </dgm:t>
    </dgm:pt>
    <dgm:pt modelId="{D3CF6273-FCA3-4538-ADF7-9B02A32AAA35}" type="sibTrans" cxnId="{AAEB5B38-BDCC-4440-8B2C-50BE70278B3C}">
      <dgm:prSet/>
      <dgm:spPr/>
      <dgm:t>
        <a:bodyPr/>
        <a:lstStyle/>
        <a:p>
          <a:endParaRPr lang="en-AU"/>
        </a:p>
      </dgm:t>
    </dgm:pt>
    <dgm:pt modelId="{3D8FEA62-702D-49CA-836F-A40524BE1F9A}">
      <dgm:prSet custT="1"/>
      <dgm:spPr/>
      <dgm:t>
        <a:bodyPr/>
        <a:lstStyle/>
        <a:p>
          <a:r>
            <a:rPr lang="en-AU" sz="1600" dirty="0"/>
            <a:t>Cease work immediately if you believe a hazard is not being adequately controlled .</a:t>
          </a:r>
        </a:p>
      </dgm:t>
    </dgm:pt>
    <dgm:pt modelId="{91B4CCAE-6D39-404A-87F9-0CEF0986BFA8}" type="parTrans" cxnId="{43CE3AE3-9C91-4361-BBB1-8C657D261E5D}">
      <dgm:prSet/>
      <dgm:spPr/>
      <dgm:t>
        <a:bodyPr/>
        <a:lstStyle/>
        <a:p>
          <a:endParaRPr lang="en-AU"/>
        </a:p>
      </dgm:t>
    </dgm:pt>
    <dgm:pt modelId="{A5E92FA1-4051-446C-9D21-4F735AAC4EDD}" type="sibTrans" cxnId="{43CE3AE3-9C91-4361-BBB1-8C657D261E5D}">
      <dgm:prSet/>
      <dgm:spPr/>
      <dgm:t>
        <a:bodyPr/>
        <a:lstStyle/>
        <a:p>
          <a:endParaRPr lang="en-AU"/>
        </a:p>
      </dgm:t>
    </dgm:pt>
    <dgm:pt modelId="{ACF172D5-77D4-47FB-92FF-DE8C36D4D5F5}">
      <dgm:prSet custT="1"/>
      <dgm:spPr/>
      <dgm:t>
        <a:bodyPr/>
        <a:lstStyle/>
        <a:p>
          <a:r>
            <a:rPr lang="en-AU" sz="1600" dirty="0"/>
            <a:t>Inform your supervisor of any concerns about the work environment.</a:t>
          </a:r>
        </a:p>
      </dgm:t>
    </dgm:pt>
    <dgm:pt modelId="{72148035-7780-4768-B655-081A6815CA31}" type="parTrans" cxnId="{011FB257-E72F-4B4B-AB88-65C7E090E254}">
      <dgm:prSet/>
      <dgm:spPr/>
      <dgm:t>
        <a:bodyPr/>
        <a:lstStyle/>
        <a:p>
          <a:endParaRPr lang="en-AU"/>
        </a:p>
      </dgm:t>
    </dgm:pt>
    <dgm:pt modelId="{DCEB7B45-2A0B-4555-8098-75A22B996409}" type="sibTrans" cxnId="{011FB257-E72F-4B4B-AB88-65C7E090E254}">
      <dgm:prSet/>
      <dgm:spPr/>
      <dgm:t>
        <a:bodyPr/>
        <a:lstStyle/>
        <a:p>
          <a:endParaRPr lang="en-AU"/>
        </a:p>
      </dgm:t>
    </dgm:pt>
    <dgm:pt modelId="{D3462F6E-CF20-4BEC-9C15-138929A3ED6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sz="1600" dirty="0">
              <a:solidFill>
                <a:schemeClr val="tx1"/>
              </a:solidFill>
            </a:rPr>
            <a:t>Ensure that Supervisors are competent in assessing the risks and hazards associated with the work environment under their control.</a:t>
          </a:r>
        </a:p>
      </dgm:t>
    </dgm:pt>
    <dgm:pt modelId="{2DEFDBD8-D0B4-498E-9803-20B30C6A64A6}" type="parTrans" cxnId="{A194A6F5-61A9-496A-A231-B3756C7BA926}">
      <dgm:prSet/>
      <dgm:spPr/>
      <dgm:t>
        <a:bodyPr/>
        <a:lstStyle/>
        <a:p>
          <a:endParaRPr lang="en-AU"/>
        </a:p>
      </dgm:t>
    </dgm:pt>
    <dgm:pt modelId="{60CD6533-5922-4445-9A27-EBCDE55C7389}" type="sibTrans" cxnId="{A194A6F5-61A9-496A-A231-B3756C7BA926}">
      <dgm:prSet/>
      <dgm:spPr/>
      <dgm:t>
        <a:bodyPr/>
        <a:lstStyle/>
        <a:p>
          <a:endParaRPr lang="en-AU"/>
        </a:p>
      </dgm:t>
    </dgm:pt>
    <dgm:pt modelId="{5E87F1B3-4686-4A4F-A9BA-27C3D67BD742}">
      <dgm:prSet custT="1"/>
      <dgm:spPr/>
      <dgm:t>
        <a:bodyPr/>
        <a:lstStyle/>
        <a:p>
          <a:r>
            <a:rPr lang="en-AU" sz="1600" dirty="0"/>
            <a:t>Ensure effective supervision is being conducted in work areas where high voltage trailing cables are located.</a:t>
          </a:r>
        </a:p>
      </dgm:t>
    </dgm:pt>
    <dgm:pt modelId="{195ACC33-1745-40C2-92DD-95CD7896D6E8}" type="parTrans" cxnId="{DEBB47A2-75B1-445B-AC7C-DE69780E70C8}">
      <dgm:prSet/>
      <dgm:spPr/>
      <dgm:t>
        <a:bodyPr/>
        <a:lstStyle/>
        <a:p>
          <a:endParaRPr lang="en-AU"/>
        </a:p>
      </dgm:t>
    </dgm:pt>
    <dgm:pt modelId="{1B4DEE8A-206C-4511-83E0-6BAB4D1AF9A5}" type="sibTrans" cxnId="{DEBB47A2-75B1-445B-AC7C-DE69780E70C8}">
      <dgm:prSet/>
      <dgm:spPr/>
      <dgm:t>
        <a:bodyPr/>
        <a:lstStyle/>
        <a:p>
          <a:endParaRPr lang="en-AU"/>
        </a:p>
      </dgm:t>
    </dgm:pt>
    <dgm:pt modelId="{9FDA6564-3E11-4AA4-BF93-174D66CA46D1}">
      <dgm:prSet custT="1"/>
      <dgm:spPr/>
      <dgm:t>
        <a:bodyPr/>
        <a:lstStyle/>
        <a:p>
          <a:endParaRPr lang="en-AU" sz="1400" dirty="0"/>
        </a:p>
      </dgm:t>
    </dgm:pt>
    <dgm:pt modelId="{8AC109E4-22C6-41AF-9B46-6861F953D505}" type="parTrans" cxnId="{7FE1378D-4708-4BF4-8546-C81F6897F982}">
      <dgm:prSet/>
      <dgm:spPr/>
      <dgm:t>
        <a:bodyPr/>
        <a:lstStyle/>
        <a:p>
          <a:endParaRPr lang="en-AU"/>
        </a:p>
      </dgm:t>
    </dgm:pt>
    <dgm:pt modelId="{517CDDB0-D749-4400-AC27-DA9300DB72DC}" type="sibTrans" cxnId="{7FE1378D-4708-4BF4-8546-C81F6897F982}">
      <dgm:prSet/>
      <dgm:spPr/>
      <dgm:t>
        <a:bodyPr/>
        <a:lstStyle/>
        <a:p>
          <a:endParaRPr lang="en-AU"/>
        </a:p>
      </dgm:t>
    </dgm:pt>
    <dgm:pt modelId="{0B872A2B-DE7C-4498-B042-11BF5BBC99D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AU" sz="1400" dirty="0">
            <a:solidFill>
              <a:schemeClr val="tx1"/>
            </a:solidFill>
          </a:endParaRPr>
        </a:p>
      </dgm:t>
    </dgm:pt>
    <dgm:pt modelId="{549B9604-8BEC-494A-B532-15C445BE6048}" type="parTrans" cxnId="{E928AF70-2C0C-4A30-8DFF-1A2168432983}">
      <dgm:prSet/>
      <dgm:spPr/>
      <dgm:t>
        <a:bodyPr/>
        <a:lstStyle/>
        <a:p>
          <a:endParaRPr lang="en-AU"/>
        </a:p>
      </dgm:t>
    </dgm:pt>
    <dgm:pt modelId="{609AF5B9-7869-484E-B467-E80688CA9E06}" type="sibTrans" cxnId="{E928AF70-2C0C-4A30-8DFF-1A2168432983}">
      <dgm:prSet/>
      <dgm:spPr/>
      <dgm:t>
        <a:bodyPr/>
        <a:lstStyle/>
        <a:p>
          <a:endParaRPr lang="en-AU"/>
        </a:p>
      </dgm:t>
    </dgm:pt>
    <dgm:pt modelId="{2B255F7B-AC13-4FD7-B430-CE5206C6DBF4}">
      <dgm:prSet custT="1"/>
      <dgm:spPr/>
      <dgm:t>
        <a:bodyPr/>
        <a:lstStyle/>
        <a:p>
          <a:endParaRPr lang="en-AU" sz="1400" dirty="0"/>
        </a:p>
      </dgm:t>
    </dgm:pt>
    <dgm:pt modelId="{22C70E3F-481D-49DD-A8EB-D41EB72DB55F}" type="parTrans" cxnId="{BA6A0CF2-F4EA-4E95-A08B-2BE4AD3ECC95}">
      <dgm:prSet/>
      <dgm:spPr/>
      <dgm:t>
        <a:bodyPr/>
        <a:lstStyle/>
        <a:p>
          <a:endParaRPr lang="en-AU"/>
        </a:p>
      </dgm:t>
    </dgm:pt>
    <dgm:pt modelId="{BD54F476-88D8-4E1F-98E1-1A11647D7C4F}" type="sibTrans" cxnId="{BA6A0CF2-F4EA-4E95-A08B-2BE4AD3ECC95}">
      <dgm:prSet/>
      <dgm:spPr/>
      <dgm:t>
        <a:bodyPr/>
        <a:lstStyle/>
        <a:p>
          <a:endParaRPr lang="en-AU"/>
        </a:p>
      </dgm:t>
    </dgm:pt>
    <dgm:pt modelId="{57A445A4-7F5E-469A-AE22-EDA9D1AF4C9A}">
      <dgm:prSet custT="1"/>
      <dgm:spPr/>
      <dgm:t>
        <a:bodyPr/>
        <a:lstStyle/>
        <a:p>
          <a:endParaRPr lang="en-AU" sz="1400" dirty="0"/>
        </a:p>
      </dgm:t>
    </dgm:pt>
    <dgm:pt modelId="{C4F40757-49A7-4EAC-AA47-8430E225719A}" type="parTrans" cxnId="{DC0B5ED1-E601-43A4-AABB-3DE2DFDDF6ED}">
      <dgm:prSet/>
      <dgm:spPr/>
      <dgm:t>
        <a:bodyPr/>
        <a:lstStyle/>
        <a:p>
          <a:endParaRPr lang="en-AU"/>
        </a:p>
      </dgm:t>
    </dgm:pt>
    <dgm:pt modelId="{D636A3F7-671D-44EE-A040-BB1888252BF3}" type="sibTrans" cxnId="{DC0B5ED1-E601-43A4-AABB-3DE2DFDDF6ED}">
      <dgm:prSet/>
      <dgm:spPr/>
      <dgm:t>
        <a:bodyPr/>
        <a:lstStyle/>
        <a:p>
          <a:endParaRPr lang="en-AU"/>
        </a:p>
      </dgm:t>
    </dgm:pt>
    <dgm:pt modelId="{DC9FAD72-FE4C-42DA-A294-83D58E29E4CB}" type="pres">
      <dgm:prSet presAssocID="{5E5E8D56-3378-4E32-B41D-29D9D1B7F124}" presName="diagram" presStyleCnt="0">
        <dgm:presLayoutVars>
          <dgm:dir/>
          <dgm:animLvl val="lvl"/>
          <dgm:resizeHandles val="exact"/>
        </dgm:presLayoutVars>
      </dgm:prSet>
      <dgm:spPr/>
    </dgm:pt>
    <dgm:pt modelId="{4FA5EE32-A5A8-44DA-A0B0-1EE555D4319F}" type="pres">
      <dgm:prSet presAssocID="{9F2EBB66-A190-4615-9242-4FF910385D21}" presName="compNode" presStyleCnt="0"/>
      <dgm:spPr/>
    </dgm:pt>
    <dgm:pt modelId="{AF3EDC64-19D7-4F17-BAE7-692A16EFCB7F}" type="pres">
      <dgm:prSet presAssocID="{9F2EBB66-A190-4615-9242-4FF910385D21}" presName="childRect" presStyleLbl="bgAcc1" presStyleIdx="0" presStyleCnt="3" custLinFactNeighborX="5849">
        <dgm:presLayoutVars>
          <dgm:bulletEnabled val="1"/>
        </dgm:presLayoutVars>
      </dgm:prSet>
      <dgm:spPr/>
    </dgm:pt>
    <dgm:pt modelId="{FC4A7E73-D7FB-4967-BB16-1535803B2B4F}" type="pres">
      <dgm:prSet presAssocID="{9F2EBB66-A190-4615-9242-4FF910385D2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7E5BCF9-65F7-42B2-9632-938C9C2EF899}" type="pres">
      <dgm:prSet presAssocID="{9F2EBB66-A190-4615-9242-4FF910385D21}" presName="parentRect" presStyleLbl="alignNode1" presStyleIdx="0" presStyleCnt="3" custLinFactNeighborX="5849"/>
      <dgm:spPr/>
    </dgm:pt>
    <dgm:pt modelId="{A0C54B7D-74B6-4158-B4D9-5E61BEED2237}" type="pres">
      <dgm:prSet presAssocID="{9F2EBB66-A190-4615-9242-4FF910385D21}" presName="adorn" presStyleLbl="fgAccFollowNode1" presStyleIdx="0" presStyleCnt="3" custLinFactNeighborX="1670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5C2C801-4BB3-45E9-863C-2B842549FE5C}" type="pres">
      <dgm:prSet presAssocID="{4EF18551-93A7-4142-AA78-517CA55AE2EC}" presName="sibTrans" presStyleLbl="sibTrans2D1" presStyleIdx="0" presStyleCnt="0"/>
      <dgm:spPr/>
    </dgm:pt>
    <dgm:pt modelId="{CA5B7878-EB8B-42C5-AF7D-E29905A19208}" type="pres">
      <dgm:prSet presAssocID="{70DB044D-EFC1-49DD-BE7E-EA1D0ED9977C}" presName="compNode" presStyleCnt="0"/>
      <dgm:spPr/>
    </dgm:pt>
    <dgm:pt modelId="{4CEF4B83-2C9D-4BAC-AFEB-0AC32BCA0AB0}" type="pres">
      <dgm:prSet presAssocID="{70DB044D-EFC1-49DD-BE7E-EA1D0ED9977C}" presName="childRect" presStyleLbl="bgAcc1" presStyleIdx="1" presStyleCnt="3" custLinFactNeighborX="2158">
        <dgm:presLayoutVars>
          <dgm:bulletEnabled val="1"/>
        </dgm:presLayoutVars>
      </dgm:prSet>
      <dgm:spPr/>
    </dgm:pt>
    <dgm:pt modelId="{BB9C18D9-45A7-4EBE-81F5-3AFE51CAFA3F}" type="pres">
      <dgm:prSet presAssocID="{70DB044D-EFC1-49DD-BE7E-EA1D0ED9977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7FBDFEF-A2E8-4D2A-98FA-F2E75659D3D8}" type="pres">
      <dgm:prSet presAssocID="{70DB044D-EFC1-49DD-BE7E-EA1D0ED9977C}" presName="parentRect" presStyleLbl="alignNode1" presStyleIdx="1" presStyleCnt="3" custLinFactNeighborX="2340"/>
      <dgm:spPr/>
    </dgm:pt>
    <dgm:pt modelId="{666CDFCF-2A5C-4238-82D9-1E9C9C5BAA11}" type="pres">
      <dgm:prSet presAssocID="{70DB044D-EFC1-49DD-BE7E-EA1D0ED9977C}" presName="adorn" presStyleLbl="fgAccFollowNode1" presStyleIdx="1" presStyleCnt="3" custLinFactNeighborX="668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70DA2138-CB4A-428A-AA5D-301E334AE0AE}" type="pres">
      <dgm:prSet presAssocID="{696D81D3-0A54-4205-95B1-700A492B47D4}" presName="sibTrans" presStyleLbl="sibTrans2D1" presStyleIdx="0" presStyleCnt="0"/>
      <dgm:spPr/>
    </dgm:pt>
    <dgm:pt modelId="{376933FA-9148-4453-91E1-133D91459A30}" type="pres">
      <dgm:prSet presAssocID="{64F33C42-3E79-44F8-9B8F-6EB2450C5773}" presName="compNode" presStyleCnt="0"/>
      <dgm:spPr/>
    </dgm:pt>
    <dgm:pt modelId="{B9A9A47B-EBEE-4EB0-8868-AF6D07C928D3}" type="pres">
      <dgm:prSet presAssocID="{64F33C42-3E79-44F8-9B8F-6EB2450C5773}" presName="childRect" presStyleLbl="bgAcc1" presStyleIdx="2" presStyleCnt="3">
        <dgm:presLayoutVars>
          <dgm:bulletEnabled val="1"/>
        </dgm:presLayoutVars>
      </dgm:prSet>
      <dgm:spPr/>
    </dgm:pt>
    <dgm:pt modelId="{44A52620-B8E0-4793-BDDA-8EAF6C818C18}" type="pres">
      <dgm:prSet presAssocID="{64F33C42-3E79-44F8-9B8F-6EB2450C577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D99EF99-2E2D-483D-9879-B2D5A027336C}" type="pres">
      <dgm:prSet presAssocID="{64F33C42-3E79-44F8-9B8F-6EB2450C5773}" presName="parentRect" presStyleLbl="alignNode1" presStyleIdx="2" presStyleCnt="3"/>
      <dgm:spPr/>
    </dgm:pt>
    <dgm:pt modelId="{2B6A4CED-70F6-4B9C-8C67-2C0B3C087A03}" type="pres">
      <dgm:prSet presAssocID="{64F33C42-3E79-44F8-9B8F-6EB2450C5773}" presName="adorn" presStyleLbl="fgAccFollow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</dgm:ptLst>
  <dgm:cxnLst>
    <dgm:cxn modelId="{AE341F00-EC0B-4C6A-88BD-E9583D24E527}" type="presOf" srcId="{70DB044D-EFC1-49DD-BE7E-EA1D0ED9977C}" destId="{BB9C18D9-45A7-4EBE-81F5-3AFE51CAFA3F}" srcOrd="0" destOrd="0" presId="urn:microsoft.com/office/officeart/2005/8/layout/bList2"/>
    <dgm:cxn modelId="{AD8A2206-F3A6-484E-B89A-94CF26810D18}" type="presOf" srcId="{9F2EBB66-A190-4615-9242-4FF910385D21}" destId="{FC4A7E73-D7FB-4967-BB16-1535803B2B4F}" srcOrd="0" destOrd="0" presId="urn:microsoft.com/office/officeart/2005/8/layout/bList2"/>
    <dgm:cxn modelId="{10D0430C-53E8-4424-94C9-B69E83E292AE}" srcId="{5E5E8D56-3378-4E32-B41D-29D9D1B7F124}" destId="{70DB044D-EFC1-49DD-BE7E-EA1D0ED9977C}" srcOrd="1" destOrd="0" parTransId="{0A430F64-7F98-40C1-8F09-F5107CC193EE}" sibTransId="{696D81D3-0A54-4205-95B1-700A492B47D4}"/>
    <dgm:cxn modelId="{C064DA0F-6687-49AA-8DA0-943AB5C0CC79}" type="presOf" srcId="{5E87F1B3-4686-4A4F-A9BA-27C3D67BD742}" destId="{4CEF4B83-2C9D-4BAC-AFEB-0AC32BCA0AB0}" srcOrd="0" destOrd="2" presId="urn:microsoft.com/office/officeart/2005/8/layout/bList2"/>
    <dgm:cxn modelId="{200E8F1E-E79B-41C5-A189-2F6FDAC1A6C8}" type="presOf" srcId="{70DB044D-EFC1-49DD-BE7E-EA1D0ED9977C}" destId="{97FBDFEF-A2E8-4D2A-98FA-F2E75659D3D8}" srcOrd="1" destOrd="0" presId="urn:microsoft.com/office/officeart/2005/8/layout/bList2"/>
    <dgm:cxn modelId="{AAEB5B38-BDCC-4440-8B2C-50BE70278B3C}" srcId="{64F33C42-3E79-44F8-9B8F-6EB2450C5773}" destId="{430D5699-4431-4BE2-B034-807302CDE108}" srcOrd="4" destOrd="0" parTransId="{2BA992ED-123E-46C8-9D0B-FB727D27B7AD}" sibTransId="{D3CF6273-FCA3-4538-ADF7-9B02A32AAA35}"/>
    <dgm:cxn modelId="{A6AAE73D-51D1-4CE7-92A9-F3C41EA57975}" type="presOf" srcId="{57A445A4-7F5E-469A-AE22-EDA9D1AF4C9A}" destId="{B9A9A47B-EBEE-4EB0-8868-AF6D07C928D3}" srcOrd="0" destOrd="0" presId="urn:microsoft.com/office/officeart/2005/8/layout/bList2"/>
    <dgm:cxn modelId="{99EFC641-99A7-4DC2-AA4C-0EB73104470B}" type="presOf" srcId="{430D5699-4431-4BE2-B034-807302CDE108}" destId="{B9A9A47B-EBEE-4EB0-8868-AF6D07C928D3}" srcOrd="0" destOrd="4" presId="urn:microsoft.com/office/officeart/2005/8/layout/bList2"/>
    <dgm:cxn modelId="{C91DDE61-39F5-42C7-BE76-29300B56B3CF}" srcId="{5E5E8D56-3378-4E32-B41D-29D9D1B7F124}" destId="{9F2EBB66-A190-4615-9242-4FF910385D21}" srcOrd="0" destOrd="0" parTransId="{B4F501B4-C439-4187-9657-5FB5D1E555E4}" sibTransId="{4EF18551-93A7-4142-AA78-517CA55AE2EC}"/>
    <dgm:cxn modelId="{E42A7466-63AC-4F70-9F3D-DD412C6B502F}" type="presOf" srcId="{835B8FA5-E1B2-468C-B285-3816FF5F49EF}" destId="{AF3EDC64-19D7-4F17-BAE7-692A16EFCB7F}" srcOrd="0" destOrd="1" presId="urn:microsoft.com/office/officeart/2005/8/layout/bList2"/>
    <dgm:cxn modelId="{78C89966-ED63-4571-BE02-D30812164582}" srcId="{70DB044D-EFC1-49DD-BE7E-EA1D0ED9977C}" destId="{1679C64E-36DC-41A8-A2AF-131538A8BB03}" srcOrd="1" destOrd="0" parTransId="{3CADF51D-AE18-429A-8BFD-14DCB68C91DF}" sibTransId="{6490ACBC-93B1-4E96-AB0C-61F90319C7A9}"/>
    <dgm:cxn modelId="{2CC40369-497C-45D6-B3B4-64EBD49AB46D}" type="presOf" srcId="{1679C64E-36DC-41A8-A2AF-131538A8BB03}" destId="{4CEF4B83-2C9D-4BAC-AFEB-0AC32BCA0AB0}" srcOrd="0" destOrd="1" presId="urn:microsoft.com/office/officeart/2005/8/layout/bList2"/>
    <dgm:cxn modelId="{CC8A334B-5AE6-4FAB-954C-63080E15B914}" type="presOf" srcId="{5E5E8D56-3378-4E32-B41D-29D9D1B7F124}" destId="{DC9FAD72-FE4C-42DA-A294-83D58E29E4CB}" srcOrd="0" destOrd="0" presId="urn:microsoft.com/office/officeart/2005/8/layout/bList2"/>
    <dgm:cxn modelId="{E7C6804D-31B5-42FF-AF98-22E9FD3FFEC9}" type="presOf" srcId="{3D8FEA62-702D-49CA-836F-A40524BE1F9A}" destId="{B9A9A47B-EBEE-4EB0-8868-AF6D07C928D3}" srcOrd="0" destOrd="2" presId="urn:microsoft.com/office/officeart/2005/8/layout/bList2"/>
    <dgm:cxn modelId="{E928AF70-2C0C-4A30-8DFF-1A2168432983}" srcId="{9F2EBB66-A190-4615-9242-4FF910385D21}" destId="{0B872A2B-DE7C-4498-B042-11BF5BBC99DE}" srcOrd="0" destOrd="0" parTransId="{549B9604-8BEC-494A-B532-15C445BE6048}" sibTransId="{609AF5B9-7869-484E-B467-E80688CA9E06}"/>
    <dgm:cxn modelId="{571E8077-61BC-4139-830C-F8D73490A1CA}" type="presOf" srcId="{ACF172D5-77D4-47FB-92FF-DE8C36D4D5F5}" destId="{B9A9A47B-EBEE-4EB0-8868-AF6D07C928D3}" srcOrd="0" destOrd="3" presId="urn:microsoft.com/office/officeart/2005/8/layout/bList2"/>
    <dgm:cxn modelId="{011FB257-E72F-4B4B-AB88-65C7E090E254}" srcId="{64F33C42-3E79-44F8-9B8F-6EB2450C5773}" destId="{ACF172D5-77D4-47FB-92FF-DE8C36D4D5F5}" srcOrd="3" destOrd="0" parTransId="{72148035-7780-4768-B655-081A6815CA31}" sibTransId="{DCEB7B45-2A0B-4555-8098-75A22B996409}"/>
    <dgm:cxn modelId="{648F1978-5FD7-4AC3-B7A7-33C22B20CAE8}" type="presOf" srcId="{696D81D3-0A54-4205-95B1-700A492B47D4}" destId="{70DA2138-CB4A-428A-AA5D-301E334AE0AE}" srcOrd="0" destOrd="0" presId="urn:microsoft.com/office/officeart/2005/8/layout/bList2"/>
    <dgm:cxn modelId="{2B25D578-D783-43D0-95B2-70D348158530}" type="presOf" srcId="{64F33C42-3E79-44F8-9B8F-6EB2450C5773}" destId="{44A52620-B8E0-4793-BDDA-8EAF6C818C18}" srcOrd="0" destOrd="0" presId="urn:microsoft.com/office/officeart/2005/8/layout/bList2"/>
    <dgm:cxn modelId="{2A8BAA84-A9D4-4FDD-AAA1-485A4BA9CA3A}" type="presOf" srcId="{4EF18551-93A7-4142-AA78-517CA55AE2EC}" destId="{F5C2C801-4BB3-45E9-863C-2B842549FE5C}" srcOrd="0" destOrd="0" presId="urn:microsoft.com/office/officeart/2005/8/layout/bList2"/>
    <dgm:cxn modelId="{7FE1378D-4708-4BF4-8546-C81F6897F982}" srcId="{70DB044D-EFC1-49DD-BE7E-EA1D0ED9977C}" destId="{9FDA6564-3E11-4AA4-BF93-174D66CA46D1}" srcOrd="3" destOrd="0" parTransId="{8AC109E4-22C6-41AF-9B46-6861F953D505}" sibTransId="{517CDDB0-D749-4400-AC27-DA9300DB72DC}"/>
    <dgm:cxn modelId="{D1947997-7FDD-40E1-A2EE-48CD031A5FEB}" type="presOf" srcId="{0B872A2B-DE7C-4498-B042-11BF5BBC99DE}" destId="{AF3EDC64-19D7-4F17-BAE7-692A16EFCB7F}" srcOrd="0" destOrd="0" presId="urn:microsoft.com/office/officeart/2005/8/layout/bList2"/>
    <dgm:cxn modelId="{DEBB47A2-75B1-445B-AC7C-DE69780E70C8}" srcId="{70DB044D-EFC1-49DD-BE7E-EA1D0ED9977C}" destId="{5E87F1B3-4686-4A4F-A9BA-27C3D67BD742}" srcOrd="2" destOrd="0" parTransId="{195ACC33-1745-40C2-92DD-95CD7896D6E8}" sibTransId="{1B4DEE8A-206C-4511-83E0-6BAB4D1AF9A5}"/>
    <dgm:cxn modelId="{285854BF-2F2A-400A-8620-0CEFB362BBC5}" type="presOf" srcId="{85B4DFCD-29CE-4738-A81F-8F03B1E6A200}" destId="{B9A9A47B-EBEE-4EB0-8868-AF6D07C928D3}" srcOrd="0" destOrd="1" presId="urn:microsoft.com/office/officeart/2005/8/layout/bList2"/>
    <dgm:cxn modelId="{DB2B6AC2-52EE-42D4-8C60-BF0DF220F1BE}" type="presOf" srcId="{D3462F6E-CF20-4BEC-9C15-138929A3ED63}" destId="{AF3EDC64-19D7-4F17-BAE7-692A16EFCB7F}" srcOrd="0" destOrd="2" presId="urn:microsoft.com/office/officeart/2005/8/layout/bList2"/>
    <dgm:cxn modelId="{575AFEC6-25AF-417F-9A1D-456D1CA86BAB}" srcId="{9F2EBB66-A190-4615-9242-4FF910385D21}" destId="{835B8FA5-E1B2-468C-B285-3816FF5F49EF}" srcOrd="1" destOrd="0" parTransId="{9A4ECEF2-7A28-4673-AC96-2305BE3F82AB}" sibTransId="{25A2B0EF-2AB0-48A0-AEC6-6289D9D0C098}"/>
    <dgm:cxn modelId="{DC0B5ED1-E601-43A4-AABB-3DE2DFDDF6ED}" srcId="{64F33C42-3E79-44F8-9B8F-6EB2450C5773}" destId="{57A445A4-7F5E-469A-AE22-EDA9D1AF4C9A}" srcOrd="0" destOrd="0" parTransId="{C4F40757-49A7-4EAC-AA47-8430E225719A}" sibTransId="{D636A3F7-671D-44EE-A040-BB1888252BF3}"/>
    <dgm:cxn modelId="{ADC714DC-A85A-4A9B-B654-5C93E31C11BD}" srcId="{64F33C42-3E79-44F8-9B8F-6EB2450C5773}" destId="{85B4DFCD-29CE-4738-A81F-8F03B1E6A200}" srcOrd="1" destOrd="0" parTransId="{63C207DA-7FB6-4F88-A28A-6541C812A6F3}" sibTransId="{9DE664AF-C0ED-4EFD-8AE5-73F650CD52E9}"/>
    <dgm:cxn modelId="{43CE3AE3-9C91-4361-BBB1-8C657D261E5D}" srcId="{64F33C42-3E79-44F8-9B8F-6EB2450C5773}" destId="{3D8FEA62-702D-49CA-836F-A40524BE1F9A}" srcOrd="2" destOrd="0" parTransId="{91B4CCAE-6D39-404A-87F9-0CEF0986BFA8}" sibTransId="{A5E92FA1-4051-446C-9D21-4F735AAC4EDD}"/>
    <dgm:cxn modelId="{CA524FE7-4926-4822-8773-19EDAB3C12B7}" type="presOf" srcId="{64F33C42-3E79-44F8-9B8F-6EB2450C5773}" destId="{0D99EF99-2E2D-483D-9879-B2D5A027336C}" srcOrd="1" destOrd="0" presId="urn:microsoft.com/office/officeart/2005/8/layout/bList2"/>
    <dgm:cxn modelId="{967EE9E9-672B-4C88-BACA-8C6BDEC277D7}" type="presOf" srcId="{9F2EBB66-A190-4615-9242-4FF910385D21}" destId="{27E5BCF9-65F7-42B2-9632-938C9C2EF899}" srcOrd="1" destOrd="0" presId="urn:microsoft.com/office/officeart/2005/8/layout/bList2"/>
    <dgm:cxn modelId="{6A4DCBEF-9826-4311-92FB-04103DE1DADE}" srcId="{5E5E8D56-3378-4E32-B41D-29D9D1B7F124}" destId="{64F33C42-3E79-44F8-9B8F-6EB2450C5773}" srcOrd="2" destOrd="0" parTransId="{E54759A1-34EB-4ED0-825A-00A358E709F9}" sibTransId="{D0F038B5-3CF1-4EB8-A48C-D22325819AAE}"/>
    <dgm:cxn modelId="{BA6A0CF2-F4EA-4E95-A08B-2BE4AD3ECC95}" srcId="{70DB044D-EFC1-49DD-BE7E-EA1D0ED9977C}" destId="{2B255F7B-AC13-4FD7-B430-CE5206C6DBF4}" srcOrd="0" destOrd="0" parTransId="{22C70E3F-481D-49DD-A8EB-D41EB72DB55F}" sibTransId="{BD54F476-88D8-4E1F-98E1-1A11647D7C4F}"/>
    <dgm:cxn modelId="{A194A6F5-61A9-496A-A231-B3756C7BA926}" srcId="{9F2EBB66-A190-4615-9242-4FF910385D21}" destId="{D3462F6E-CF20-4BEC-9C15-138929A3ED63}" srcOrd="2" destOrd="0" parTransId="{2DEFDBD8-D0B4-498E-9803-20B30C6A64A6}" sibTransId="{60CD6533-5922-4445-9A27-EBCDE55C7389}"/>
    <dgm:cxn modelId="{E7972FF6-FA56-4586-9FDF-66D928CDC8A0}" type="presOf" srcId="{9FDA6564-3E11-4AA4-BF93-174D66CA46D1}" destId="{4CEF4B83-2C9D-4BAC-AFEB-0AC32BCA0AB0}" srcOrd="0" destOrd="3" presId="urn:microsoft.com/office/officeart/2005/8/layout/bList2"/>
    <dgm:cxn modelId="{50B890FD-1A47-4DF0-9F9D-5CA507BB5630}" type="presOf" srcId="{2B255F7B-AC13-4FD7-B430-CE5206C6DBF4}" destId="{4CEF4B83-2C9D-4BAC-AFEB-0AC32BCA0AB0}" srcOrd="0" destOrd="0" presId="urn:microsoft.com/office/officeart/2005/8/layout/bList2"/>
    <dgm:cxn modelId="{F09039BD-9409-4987-9EC9-1DD475BA5FDD}" type="presParOf" srcId="{DC9FAD72-FE4C-42DA-A294-83D58E29E4CB}" destId="{4FA5EE32-A5A8-44DA-A0B0-1EE555D4319F}" srcOrd="0" destOrd="0" presId="urn:microsoft.com/office/officeart/2005/8/layout/bList2"/>
    <dgm:cxn modelId="{4562C8EC-33D5-4957-9680-7DE59C1C92B8}" type="presParOf" srcId="{4FA5EE32-A5A8-44DA-A0B0-1EE555D4319F}" destId="{AF3EDC64-19D7-4F17-BAE7-692A16EFCB7F}" srcOrd="0" destOrd="0" presId="urn:microsoft.com/office/officeart/2005/8/layout/bList2"/>
    <dgm:cxn modelId="{A851778D-E999-437D-9E2A-942245CFA815}" type="presParOf" srcId="{4FA5EE32-A5A8-44DA-A0B0-1EE555D4319F}" destId="{FC4A7E73-D7FB-4967-BB16-1535803B2B4F}" srcOrd="1" destOrd="0" presId="urn:microsoft.com/office/officeart/2005/8/layout/bList2"/>
    <dgm:cxn modelId="{1F4A0B8B-AD4D-4E55-B00D-6260BCA81911}" type="presParOf" srcId="{4FA5EE32-A5A8-44DA-A0B0-1EE555D4319F}" destId="{27E5BCF9-65F7-42B2-9632-938C9C2EF899}" srcOrd="2" destOrd="0" presId="urn:microsoft.com/office/officeart/2005/8/layout/bList2"/>
    <dgm:cxn modelId="{9BCE1284-9403-4237-856D-1108703488AA}" type="presParOf" srcId="{4FA5EE32-A5A8-44DA-A0B0-1EE555D4319F}" destId="{A0C54B7D-74B6-4158-B4D9-5E61BEED2237}" srcOrd="3" destOrd="0" presId="urn:microsoft.com/office/officeart/2005/8/layout/bList2"/>
    <dgm:cxn modelId="{A223531E-1E3C-4E5F-97CF-9075AA00E597}" type="presParOf" srcId="{DC9FAD72-FE4C-42DA-A294-83D58E29E4CB}" destId="{F5C2C801-4BB3-45E9-863C-2B842549FE5C}" srcOrd="1" destOrd="0" presId="urn:microsoft.com/office/officeart/2005/8/layout/bList2"/>
    <dgm:cxn modelId="{16E4A7FD-9134-4E7C-9E4B-BD4B40DE95C6}" type="presParOf" srcId="{DC9FAD72-FE4C-42DA-A294-83D58E29E4CB}" destId="{CA5B7878-EB8B-42C5-AF7D-E29905A19208}" srcOrd="2" destOrd="0" presId="urn:microsoft.com/office/officeart/2005/8/layout/bList2"/>
    <dgm:cxn modelId="{1B909316-1580-4365-BA74-1868C8E161E0}" type="presParOf" srcId="{CA5B7878-EB8B-42C5-AF7D-E29905A19208}" destId="{4CEF4B83-2C9D-4BAC-AFEB-0AC32BCA0AB0}" srcOrd="0" destOrd="0" presId="urn:microsoft.com/office/officeart/2005/8/layout/bList2"/>
    <dgm:cxn modelId="{8FE838BA-8702-426E-A3BE-3D98D3BD4A8E}" type="presParOf" srcId="{CA5B7878-EB8B-42C5-AF7D-E29905A19208}" destId="{BB9C18D9-45A7-4EBE-81F5-3AFE51CAFA3F}" srcOrd="1" destOrd="0" presId="urn:microsoft.com/office/officeart/2005/8/layout/bList2"/>
    <dgm:cxn modelId="{41827066-4E23-4944-87F3-B191D31CC2C2}" type="presParOf" srcId="{CA5B7878-EB8B-42C5-AF7D-E29905A19208}" destId="{97FBDFEF-A2E8-4D2A-98FA-F2E75659D3D8}" srcOrd="2" destOrd="0" presId="urn:microsoft.com/office/officeart/2005/8/layout/bList2"/>
    <dgm:cxn modelId="{FD1801EF-013F-43FC-B43A-32E767B8855B}" type="presParOf" srcId="{CA5B7878-EB8B-42C5-AF7D-E29905A19208}" destId="{666CDFCF-2A5C-4238-82D9-1E9C9C5BAA11}" srcOrd="3" destOrd="0" presId="urn:microsoft.com/office/officeart/2005/8/layout/bList2"/>
    <dgm:cxn modelId="{8BE1322C-0E19-413B-AE71-00D8213B751F}" type="presParOf" srcId="{DC9FAD72-FE4C-42DA-A294-83D58E29E4CB}" destId="{70DA2138-CB4A-428A-AA5D-301E334AE0AE}" srcOrd="3" destOrd="0" presId="urn:microsoft.com/office/officeart/2005/8/layout/bList2"/>
    <dgm:cxn modelId="{D47D7EBB-21D4-48E0-AF7F-728904610413}" type="presParOf" srcId="{DC9FAD72-FE4C-42DA-A294-83D58E29E4CB}" destId="{376933FA-9148-4453-91E1-133D91459A30}" srcOrd="4" destOrd="0" presId="urn:microsoft.com/office/officeart/2005/8/layout/bList2"/>
    <dgm:cxn modelId="{6FD7DA49-C2F5-4AD6-9387-AAA123362952}" type="presParOf" srcId="{376933FA-9148-4453-91E1-133D91459A30}" destId="{B9A9A47B-EBEE-4EB0-8868-AF6D07C928D3}" srcOrd="0" destOrd="0" presId="urn:microsoft.com/office/officeart/2005/8/layout/bList2"/>
    <dgm:cxn modelId="{C5819668-E86D-4505-9EB5-0C2E2D6846B3}" type="presParOf" srcId="{376933FA-9148-4453-91E1-133D91459A30}" destId="{44A52620-B8E0-4793-BDDA-8EAF6C818C18}" srcOrd="1" destOrd="0" presId="urn:microsoft.com/office/officeart/2005/8/layout/bList2"/>
    <dgm:cxn modelId="{6F776A39-0F93-4D62-ACDD-2EDA9E8BFADF}" type="presParOf" srcId="{376933FA-9148-4453-91E1-133D91459A30}" destId="{0D99EF99-2E2D-483D-9879-B2D5A027336C}" srcOrd="2" destOrd="0" presId="urn:microsoft.com/office/officeart/2005/8/layout/bList2"/>
    <dgm:cxn modelId="{52E18A45-3318-4A97-A4CC-9BB1A592B31B}" type="presParOf" srcId="{376933FA-9148-4453-91E1-133D91459A30}" destId="{2B6A4CED-70F6-4B9C-8C67-2C0B3C087A0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F41061-068F-4E0E-8FCD-9285615B9D9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DBC36DB-48B1-40D6-9F13-EF537E81A425}">
      <dgm:prSet/>
      <dgm:spPr/>
      <dgm:t>
        <a:bodyPr/>
        <a:lstStyle/>
        <a:p>
          <a:r>
            <a:rPr lang="en-AU" dirty="0"/>
            <a:t>Site Senior Executive</a:t>
          </a:r>
        </a:p>
      </dgm:t>
    </dgm:pt>
    <dgm:pt modelId="{4195700E-DFF3-4A0E-87E5-C5F1799857DC}" type="parTrans" cxnId="{8114FD36-1463-421C-A40D-CE05FC139E84}">
      <dgm:prSet/>
      <dgm:spPr/>
      <dgm:t>
        <a:bodyPr/>
        <a:lstStyle/>
        <a:p>
          <a:endParaRPr lang="en-AU"/>
        </a:p>
      </dgm:t>
    </dgm:pt>
    <dgm:pt modelId="{E2640A76-712F-4DA4-AA02-8358B045AC65}" type="sibTrans" cxnId="{8114FD36-1463-421C-A40D-CE05FC139E84}">
      <dgm:prSet/>
      <dgm:spPr/>
      <dgm:t>
        <a:bodyPr/>
        <a:lstStyle/>
        <a:p>
          <a:endParaRPr lang="en-AU"/>
        </a:p>
      </dgm:t>
    </dgm:pt>
    <dgm:pt modelId="{6C75949B-0FD6-4430-8B40-984EE0AEDE3D}">
      <dgm:prSet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AU" sz="1300" kern="1200" dirty="0"/>
        </a:p>
      </dgm:t>
    </dgm:pt>
    <dgm:pt modelId="{C8FC1DD1-03CD-4DCA-9CD6-2F6B3A8CA7AC}" type="parTrans" cxnId="{DA18A9CA-0CC4-4BEF-BE53-994773E0B33C}">
      <dgm:prSet/>
      <dgm:spPr/>
      <dgm:t>
        <a:bodyPr/>
        <a:lstStyle/>
        <a:p>
          <a:endParaRPr lang="en-AU"/>
        </a:p>
      </dgm:t>
    </dgm:pt>
    <dgm:pt modelId="{FD89A390-1132-4CCF-8DAE-A066D46AAE4E}" type="sibTrans" cxnId="{DA18A9CA-0CC4-4BEF-BE53-994773E0B33C}">
      <dgm:prSet/>
      <dgm:spPr/>
      <dgm:t>
        <a:bodyPr/>
        <a:lstStyle/>
        <a:p>
          <a:endParaRPr lang="en-AU"/>
        </a:p>
      </dgm:t>
    </dgm:pt>
    <dgm:pt modelId="{E63F3FC2-3944-4F99-B29A-64DB3263685D}">
      <dgm:prSet/>
      <dgm:spPr/>
      <dgm:t>
        <a:bodyPr/>
        <a:lstStyle/>
        <a:p>
          <a:r>
            <a:rPr lang="en-AU" dirty="0"/>
            <a:t>Supervisors </a:t>
          </a:r>
        </a:p>
      </dgm:t>
    </dgm:pt>
    <dgm:pt modelId="{90B1D5FE-9C8F-45DC-A3BC-EB2144F6CFE6}" type="parTrans" cxnId="{99CF39C1-D559-4C9F-A6BB-C956C250103F}">
      <dgm:prSet/>
      <dgm:spPr/>
      <dgm:t>
        <a:bodyPr/>
        <a:lstStyle/>
        <a:p>
          <a:endParaRPr lang="en-AU"/>
        </a:p>
      </dgm:t>
    </dgm:pt>
    <dgm:pt modelId="{9D073DD3-8FC6-4BEE-9EF9-E7BFD566A0CE}" type="sibTrans" cxnId="{99CF39C1-D559-4C9F-A6BB-C956C250103F}">
      <dgm:prSet/>
      <dgm:spPr/>
      <dgm:t>
        <a:bodyPr/>
        <a:lstStyle/>
        <a:p>
          <a:endParaRPr lang="en-AU"/>
        </a:p>
      </dgm:t>
    </dgm:pt>
    <dgm:pt modelId="{7C767949-0DAF-48D4-9A7E-CB4264329E76}">
      <dgm:prSet/>
      <dgm:spPr/>
      <dgm:t>
        <a:bodyPr/>
        <a:lstStyle/>
        <a:p>
          <a:r>
            <a:rPr lang="en-AU" dirty="0"/>
            <a:t>Coal Mine Workers</a:t>
          </a:r>
        </a:p>
      </dgm:t>
    </dgm:pt>
    <dgm:pt modelId="{EA67D5BD-9315-4405-B0B8-819E19EB49BD}" type="parTrans" cxnId="{747B31E9-50D6-453A-8276-219986E34D52}">
      <dgm:prSet/>
      <dgm:spPr/>
      <dgm:t>
        <a:bodyPr/>
        <a:lstStyle/>
        <a:p>
          <a:endParaRPr lang="en-AU"/>
        </a:p>
      </dgm:t>
    </dgm:pt>
    <dgm:pt modelId="{0CFF758F-8ED9-478A-B22E-EE300343D83E}" type="sibTrans" cxnId="{747B31E9-50D6-453A-8276-219986E34D52}">
      <dgm:prSet/>
      <dgm:spPr/>
      <dgm:t>
        <a:bodyPr/>
        <a:lstStyle/>
        <a:p>
          <a:endParaRPr lang="en-AU"/>
        </a:p>
      </dgm:t>
    </dgm:pt>
    <dgm:pt modelId="{DE02D76A-6350-4395-AC03-B3DF6142160B}">
      <dgm:prSet custT="1"/>
      <dgm:spPr/>
      <dgm:t>
        <a:bodyPr/>
        <a:lstStyle/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115F1FDE-543F-4FF6-BC12-4718EE05F8F3}" type="parTrans" cxnId="{ABF17E16-31B9-4A70-9B69-78925E71E248}">
      <dgm:prSet/>
      <dgm:spPr/>
      <dgm:t>
        <a:bodyPr/>
        <a:lstStyle/>
        <a:p>
          <a:endParaRPr lang="en-AU"/>
        </a:p>
      </dgm:t>
    </dgm:pt>
    <dgm:pt modelId="{1CADF389-E180-47C9-8493-23FB661FB9EA}" type="sibTrans" cxnId="{ABF17E16-31B9-4A70-9B69-78925E71E248}">
      <dgm:prSet/>
      <dgm:spPr/>
      <dgm:t>
        <a:bodyPr/>
        <a:lstStyle/>
        <a:p>
          <a:endParaRPr lang="en-AU"/>
        </a:p>
      </dgm:t>
    </dgm:pt>
    <dgm:pt modelId="{2DCDD04C-7A15-44A6-A435-2D522D90C4CA}">
      <dgm:prSet custT="1"/>
      <dgm:spPr/>
      <dgm:t>
        <a:bodyPr/>
        <a:lstStyle/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D88DB19-DE9F-4628-9712-8E1520FFF25D}" type="parTrans" cxnId="{E7F47D9D-FD61-4CC1-8234-F6E959481B85}">
      <dgm:prSet/>
      <dgm:spPr/>
      <dgm:t>
        <a:bodyPr/>
        <a:lstStyle/>
        <a:p>
          <a:endParaRPr lang="en-AU"/>
        </a:p>
      </dgm:t>
    </dgm:pt>
    <dgm:pt modelId="{7523B4C8-37F4-49B2-9694-7E9529049C90}" type="sibTrans" cxnId="{E7F47D9D-FD61-4CC1-8234-F6E959481B85}">
      <dgm:prSet/>
      <dgm:spPr/>
      <dgm:t>
        <a:bodyPr/>
        <a:lstStyle/>
        <a:p>
          <a:endParaRPr lang="en-AU"/>
        </a:p>
      </dgm:t>
    </dgm:pt>
    <dgm:pt modelId="{6126646F-406B-4AD6-B8E5-4B326C82639C}">
      <dgm:prSet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AU" sz="1300" kern="1200" dirty="0">
            <a:solidFill>
              <a:schemeClr val="tx1"/>
            </a:solidFill>
          </a:endParaRPr>
        </a:p>
      </dgm:t>
    </dgm:pt>
    <dgm:pt modelId="{CC62AB7C-1D69-410B-A7BE-1A4B1B700691}" type="parTrans" cxnId="{2D760F2E-38EB-4655-878A-8D32D9185861}">
      <dgm:prSet/>
      <dgm:spPr/>
      <dgm:t>
        <a:bodyPr/>
        <a:lstStyle/>
        <a:p>
          <a:endParaRPr lang="en-AU"/>
        </a:p>
      </dgm:t>
    </dgm:pt>
    <dgm:pt modelId="{40258AA1-9330-47B2-8544-45D99C58685B}" type="sibTrans" cxnId="{2D760F2E-38EB-4655-878A-8D32D9185861}">
      <dgm:prSet/>
      <dgm:spPr/>
      <dgm:t>
        <a:bodyPr/>
        <a:lstStyle/>
        <a:p>
          <a:endParaRPr lang="en-AU"/>
        </a:p>
      </dgm:t>
    </dgm:pt>
    <dgm:pt modelId="{55396E61-B0D5-4CC0-8B3D-B7CC23BC1059}">
      <dgm:prSet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AU" sz="1800" kern="1200" dirty="0">
            <a:solidFill>
              <a:schemeClr val="tx1"/>
            </a:solidFill>
          </a:endParaRPr>
        </a:p>
      </dgm:t>
    </dgm:pt>
    <dgm:pt modelId="{F0BDAFBB-3012-4F95-9BD5-BF18C8F49C7D}" type="parTrans" cxnId="{235E658B-73D1-4707-89EC-4C928232CD7B}">
      <dgm:prSet/>
      <dgm:spPr/>
      <dgm:t>
        <a:bodyPr/>
        <a:lstStyle/>
        <a:p>
          <a:endParaRPr lang="en-AU"/>
        </a:p>
      </dgm:t>
    </dgm:pt>
    <dgm:pt modelId="{6ED82587-1386-4E9B-94D4-23EDDA946A55}" type="sibTrans" cxnId="{235E658B-73D1-4707-89EC-4C928232CD7B}">
      <dgm:prSet/>
      <dgm:spPr/>
      <dgm:t>
        <a:bodyPr/>
        <a:lstStyle/>
        <a:p>
          <a:endParaRPr lang="en-AU"/>
        </a:p>
      </dgm:t>
    </dgm:pt>
    <dgm:pt modelId="{D86C07FA-D94C-4DF4-B9D6-C02708F44B4B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21D48E41-ABFC-4B1A-8FBA-3D491DE436B2}" type="parTrans" cxnId="{15786714-34DF-44AF-88AB-CB1A5262AD34}">
      <dgm:prSet/>
      <dgm:spPr/>
      <dgm:t>
        <a:bodyPr/>
        <a:lstStyle/>
        <a:p>
          <a:endParaRPr lang="en-AU"/>
        </a:p>
      </dgm:t>
    </dgm:pt>
    <dgm:pt modelId="{70728C96-05BF-4E67-9460-9B68310877AB}" type="sibTrans" cxnId="{15786714-34DF-44AF-88AB-CB1A5262AD34}">
      <dgm:prSet/>
      <dgm:spPr/>
      <dgm:t>
        <a:bodyPr/>
        <a:lstStyle/>
        <a:p>
          <a:endParaRPr lang="en-AU"/>
        </a:p>
      </dgm:t>
    </dgm:pt>
    <dgm:pt modelId="{DB29B8FD-C071-4F9B-A779-F2D7DBC233D6}">
      <dgm:prSet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AU" sz="1300" kern="1200" dirty="0">
            <a:solidFill>
              <a:schemeClr val="tx1"/>
            </a:solidFill>
          </a:endParaRPr>
        </a:p>
      </dgm:t>
    </dgm:pt>
    <dgm:pt modelId="{4EE7C001-1412-47EC-9759-C47EA6B9D1AD}" type="parTrans" cxnId="{F33E1C7C-DAC6-47F7-A77E-BDEA91546783}">
      <dgm:prSet/>
      <dgm:spPr/>
      <dgm:t>
        <a:bodyPr/>
        <a:lstStyle/>
        <a:p>
          <a:endParaRPr lang="en-AU"/>
        </a:p>
      </dgm:t>
    </dgm:pt>
    <dgm:pt modelId="{7B62689D-4A69-4AE1-AEB0-4972CC43CD45}" type="sibTrans" cxnId="{F33E1C7C-DAC6-47F7-A77E-BDEA91546783}">
      <dgm:prSet/>
      <dgm:spPr/>
      <dgm:t>
        <a:bodyPr/>
        <a:lstStyle/>
        <a:p>
          <a:endParaRPr lang="en-AU"/>
        </a:p>
      </dgm:t>
    </dgm:pt>
    <dgm:pt modelId="{302247D1-4099-40A2-AB42-236714CFB3C2}">
      <dgm:prSet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AU" sz="1800" kern="1200" dirty="0">
            <a:solidFill>
              <a:schemeClr val="tx1"/>
            </a:solidFill>
          </a:endParaRPr>
        </a:p>
      </dgm:t>
    </dgm:pt>
    <dgm:pt modelId="{5419DD3A-EF9D-4F29-B0B4-3FE8D003A8B7}" type="parTrans" cxnId="{78D8AF60-B07E-4AEA-8FE0-09B12E9213A7}">
      <dgm:prSet/>
      <dgm:spPr/>
      <dgm:t>
        <a:bodyPr/>
        <a:lstStyle/>
        <a:p>
          <a:endParaRPr lang="en-AU"/>
        </a:p>
      </dgm:t>
    </dgm:pt>
    <dgm:pt modelId="{50C6AD2B-8813-4C4F-AB41-938ABA19618F}" type="sibTrans" cxnId="{78D8AF60-B07E-4AEA-8FE0-09B12E9213A7}">
      <dgm:prSet/>
      <dgm:spPr/>
      <dgm:t>
        <a:bodyPr/>
        <a:lstStyle/>
        <a:p>
          <a:endParaRPr lang="en-AU"/>
        </a:p>
      </dgm:t>
    </dgm:pt>
    <dgm:pt modelId="{9A3100CB-0447-4237-840D-A596ED213D69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A2F87D87-E8ED-43D0-84ED-EC5803C9DD56}" type="parTrans" cxnId="{C25B2035-70C8-4D53-842F-18466082663D}">
      <dgm:prSet/>
      <dgm:spPr/>
      <dgm:t>
        <a:bodyPr/>
        <a:lstStyle/>
        <a:p>
          <a:endParaRPr lang="en-AU"/>
        </a:p>
      </dgm:t>
    </dgm:pt>
    <dgm:pt modelId="{777A5CA2-8798-4125-B855-18800D30F369}" type="sibTrans" cxnId="{C25B2035-70C8-4D53-842F-18466082663D}">
      <dgm:prSet/>
      <dgm:spPr/>
      <dgm:t>
        <a:bodyPr/>
        <a:lstStyle/>
        <a:p>
          <a:endParaRPr lang="en-AU"/>
        </a:p>
      </dgm:t>
    </dgm:pt>
    <dgm:pt modelId="{FC3E5B59-0DAF-4F48-849F-D0F33FFA0E94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Ensure all persons who operate mobile plant are trained and competent and aware of this SOP.</a:t>
          </a:r>
        </a:p>
      </dgm:t>
    </dgm:pt>
    <dgm:pt modelId="{9D20334A-801F-4371-BF17-4EAB46BA5C20}" type="parTrans" cxnId="{BF29604D-6398-4969-BC66-DF1F91566F10}">
      <dgm:prSet/>
      <dgm:spPr/>
      <dgm:t>
        <a:bodyPr/>
        <a:lstStyle/>
        <a:p>
          <a:endParaRPr lang="en-AU"/>
        </a:p>
      </dgm:t>
    </dgm:pt>
    <dgm:pt modelId="{74CFE189-1683-4A50-996C-38953D9CE72A}" type="sibTrans" cxnId="{BF29604D-6398-4969-BC66-DF1F91566F10}">
      <dgm:prSet/>
      <dgm:spPr/>
      <dgm:t>
        <a:bodyPr/>
        <a:lstStyle/>
        <a:p>
          <a:endParaRPr lang="en-AU"/>
        </a:p>
      </dgm:t>
    </dgm:pt>
    <dgm:pt modelId="{66B30DB3-EAE4-472B-B260-69A17497FC78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Verify compliance for procedures for working in the vicinity of High Voltage powerlines.</a:t>
          </a:r>
        </a:p>
      </dgm:t>
    </dgm:pt>
    <dgm:pt modelId="{7B9E7793-755B-4768-B54E-C15F9FA1D0EE}" type="parTrans" cxnId="{24633C0A-7147-4F81-82B9-AF43BC333828}">
      <dgm:prSet/>
      <dgm:spPr/>
      <dgm:t>
        <a:bodyPr/>
        <a:lstStyle/>
        <a:p>
          <a:endParaRPr lang="en-AU"/>
        </a:p>
      </dgm:t>
    </dgm:pt>
    <dgm:pt modelId="{FEB21549-0E44-458A-895D-28194289CF23}" type="sibTrans" cxnId="{24633C0A-7147-4F81-82B9-AF43BC333828}">
      <dgm:prSet/>
      <dgm:spPr/>
      <dgm:t>
        <a:bodyPr/>
        <a:lstStyle/>
        <a:p>
          <a:endParaRPr lang="en-AU"/>
        </a:p>
      </dgm:t>
    </dgm:pt>
    <dgm:pt modelId="{06F122E2-7551-4FD8-8453-2768FC139A14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Coal mine workers must inspect their work area prior to conducting work.</a:t>
          </a:r>
        </a:p>
      </dgm:t>
    </dgm:pt>
    <dgm:pt modelId="{772D4FA3-403E-4985-9E41-7FFA51FC537A}" type="parTrans" cxnId="{EEAC9ECF-58BA-4F51-9643-5FC256622611}">
      <dgm:prSet/>
      <dgm:spPr/>
      <dgm:t>
        <a:bodyPr/>
        <a:lstStyle/>
        <a:p>
          <a:endParaRPr lang="en-AU"/>
        </a:p>
      </dgm:t>
    </dgm:pt>
    <dgm:pt modelId="{7DCB127D-1861-4344-9C4E-B03513764ABF}" type="sibTrans" cxnId="{EEAC9ECF-58BA-4F51-9643-5FC256622611}">
      <dgm:prSet/>
      <dgm:spPr/>
      <dgm:t>
        <a:bodyPr/>
        <a:lstStyle/>
        <a:p>
          <a:endParaRPr lang="en-AU"/>
        </a:p>
      </dgm:t>
    </dgm:pt>
    <dgm:pt modelId="{55700AAA-7099-4018-A568-882BC8686EE1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Planned work must take in to consideration the proximity of high voltage powerlines.</a:t>
          </a:r>
        </a:p>
      </dgm:t>
    </dgm:pt>
    <dgm:pt modelId="{E8EC7D7F-8BC3-4076-97F0-AD6247A8B15A}" type="parTrans" cxnId="{8267C34F-F6E6-4E6C-BF41-2E80EC329486}">
      <dgm:prSet/>
      <dgm:spPr/>
    </dgm:pt>
    <dgm:pt modelId="{A0941BD9-0EB2-4025-AC96-77E5733DDD4F}" type="sibTrans" cxnId="{8267C34F-F6E6-4E6C-BF41-2E80EC329486}">
      <dgm:prSet/>
      <dgm:spPr/>
    </dgm:pt>
    <dgm:pt modelId="{307724A3-9BAB-4DFA-90DB-FDD8F4732867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Ensure the mine’s safety and health management system has effective procedures for working near power lines.</a:t>
          </a:r>
        </a:p>
      </dgm:t>
    </dgm:pt>
    <dgm:pt modelId="{76E07F91-4083-4D15-9284-007113A99E1C}" type="parTrans" cxnId="{C57715D0-0EB9-4D9A-B682-AC5629DB6C77}">
      <dgm:prSet/>
      <dgm:spPr/>
    </dgm:pt>
    <dgm:pt modelId="{937C335F-5120-4027-998C-DE3CDFD9555B}" type="sibTrans" cxnId="{C57715D0-0EB9-4D9A-B682-AC5629DB6C77}">
      <dgm:prSet/>
      <dgm:spPr/>
    </dgm:pt>
    <dgm:pt modelId="{8DF96914-1517-44A9-950B-0A7AB84F2C3C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400" kern="1200" dirty="0">
            <a:solidFill>
              <a:srgbClr val="1B4756"/>
            </a:solidFill>
          </a:endParaRPr>
        </a:p>
      </dgm:t>
    </dgm:pt>
    <dgm:pt modelId="{B9FFED50-17FB-4683-BF88-2051F5921B08}" type="parTrans" cxnId="{B31FCB38-2549-4131-B92C-B05908175AEF}">
      <dgm:prSet/>
      <dgm:spPr/>
    </dgm:pt>
    <dgm:pt modelId="{B85C6B16-6B7A-4F70-AEBA-6CF852D237E7}" type="sibTrans" cxnId="{B31FCB38-2549-4131-B92C-B05908175AEF}">
      <dgm:prSet/>
      <dgm:spPr/>
    </dgm:pt>
    <dgm:pt modelId="{CE2817B2-F89E-4D0E-B0E9-6D06FAC2C17E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AU" sz="1400" kern="1200" dirty="0">
            <a:solidFill>
              <a:srgbClr val="1B4756"/>
            </a:solidFill>
          </a:endParaRPr>
        </a:p>
      </dgm:t>
    </dgm:pt>
    <dgm:pt modelId="{F76EDDE8-CD59-44F7-92DA-F9E908E2F8FB}" type="parTrans" cxnId="{E3FA3D8A-9E3E-4B5F-AD01-E0670C875EB0}">
      <dgm:prSet/>
      <dgm:spPr/>
    </dgm:pt>
    <dgm:pt modelId="{881B95C9-77F8-44C0-BF0F-37330F1A7DAD}" type="sibTrans" cxnId="{E3FA3D8A-9E3E-4B5F-AD01-E0670C875EB0}">
      <dgm:prSet/>
      <dgm:spPr/>
    </dgm:pt>
    <dgm:pt modelId="{BF7E433C-B86F-4A03-A07A-3467E981C135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Ensure that all hazards are identified and effective controls have been put in place to manage these risks.</a:t>
          </a:r>
        </a:p>
      </dgm:t>
    </dgm:pt>
    <dgm:pt modelId="{E7328123-2773-48D2-A609-8B444222EE27}" type="parTrans" cxnId="{1D1614CD-E9B0-4A33-9C1A-CCDEB41FA5F9}">
      <dgm:prSet/>
      <dgm:spPr/>
    </dgm:pt>
    <dgm:pt modelId="{4581B3AE-61D9-4645-93BB-1DEF9844D7BC}" type="sibTrans" cxnId="{1D1614CD-E9B0-4A33-9C1A-CCDEB41FA5F9}">
      <dgm:prSet/>
      <dgm:spPr/>
    </dgm:pt>
    <dgm:pt modelId="{5B6381BC-7FF3-4252-A8C3-D70980ACF144}" type="pres">
      <dgm:prSet presAssocID="{3DF41061-068F-4E0E-8FCD-9285615B9D9B}" presName="diagram" presStyleCnt="0">
        <dgm:presLayoutVars>
          <dgm:dir/>
          <dgm:animLvl val="lvl"/>
          <dgm:resizeHandles val="exact"/>
        </dgm:presLayoutVars>
      </dgm:prSet>
      <dgm:spPr/>
    </dgm:pt>
    <dgm:pt modelId="{20BA0BD2-ED16-429E-B24D-82F3019A50A3}" type="pres">
      <dgm:prSet presAssocID="{8DBC36DB-48B1-40D6-9F13-EF537E81A425}" presName="compNode" presStyleCnt="0"/>
      <dgm:spPr/>
    </dgm:pt>
    <dgm:pt modelId="{7B261650-9284-41DC-94BC-64BFCAA97DCC}" type="pres">
      <dgm:prSet presAssocID="{8DBC36DB-48B1-40D6-9F13-EF537E81A425}" presName="childRect" presStyleLbl="bgAcc1" presStyleIdx="0" presStyleCnt="3" custLinFactNeighborX="5736">
        <dgm:presLayoutVars>
          <dgm:bulletEnabled val="1"/>
        </dgm:presLayoutVars>
      </dgm:prSet>
      <dgm:spPr/>
    </dgm:pt>
    <dgm:pt modelId="{4080FDF4-B72C-47CF-A488-F595D604AFEB}" type="pres">
      <dgm:prSet presAssocID="{8DBC36DB-48B1-40D6-9F13-EF537E81A42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F9A7402-A62E-4324-9F4F-AFAB95412106}" type="pres">
      <dgm:prSet presAssocID="{8DBC36DB-48B1-40D6-9F13-EF537E81A425}" presName="parentRect" presStyleLbl="alignNode1" presStyleIdx="0" presStyleCnt="3" custLinFactNeighborX="5736"/>
      <dgm:spPr/>
    </dgm:pt>
    <dgm:pt modelId="{53EB85EF-1C38-4291-A4F2-FBF44BAD5F2C}" type="pres">
      <dgm:prSet presAssocID="{8DBC36DB-48B1-40D6-9F13-EF537E81A425}" presName="adorn" presStyleLbl="fgAccFollowNode1" presStyleIdx="0" presStyleCnt="3" custLinFactNeighborX="1641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07D585B2-C4FA-4FD2-88D2-0D13F326B162}" type="pres">
      <dgm:prSet presAssocID="{E2640A76-712F-4DA4-AA02-8358B045AC65}" presName="sibTrans" presStyleLbl="sibTrans2D1" presStyleIdx="0" presStyleCnt="0"/>
      <dgm:spPr/>
    </dgm:pt>
    <dgm:pt modelId="{A0467DDC-A575-43C4-B38D-2F67E1563F01}" type="pres">
      <dgm:prSet presAssocID="{E63F3FC2-3944-4F99-B29A-64DB3263685D}" presName="compNode" presStyleCnt="0"/>
      <dgm:spPr/>
    </dgm:pt>
    <dgm:pt modelId="{991808E5-1320-4C2C-AA3C-25573115E166}" type="pres">
      <dgm:prSet presAssocID="{E63F3FC2-3944-4F99-B29A-64DB3263685D}" presName="childRect" presStyleLbl="bgAcc1" presStyleIdx="1" presStyleCnt="3" custLinFactNeighborX="1912">
        <dgm:presLayoutVars>
          <dgm:bulletEnabled val="1"/>
        </dgm:presLayoutVars>
      </dgm:prSet>
      <dgm:spPr/>
    </dgm:pt>
    <dgm:pt modelId="{7D0DB544-2006-4282-BF2D-43FA22A78FAA}" type="pres">
      <dgm:prSet presAssocID="{E63F3FC2-3944-4F99-B29A-64DB3263685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7BF4825-2D53-445C-BF36-625C2530A6E8}" type="pres">
      <dgm:prSet presAssocID="{E63F3FC2-3944-4F99-B29A-64DB3263685D}" presName="parentRect" presStyleLbl="alignNode1" presStyleIdx="1" presStyleCnt="3" custLinFactNeighborX="1912"/>
      <dgm:spPr/>
    </dgm:pt>
    <dgm:pt modelId="{C2F66397-53CD-435D-ABEF-064B9969CD1A}" type="pres">
      <dgm:prSet presAssocID="{E63F3FC2-3944-4F99-B29A-64DB3263685D}" presName="adorn" presStyleLbl="fgAccFollowNode1" presStyleIdx="1" presStyleCnt="3" custLinFactNeighborX="547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2FA6B34-DBA4-4276-B512-AF942B21AADF}" type="pres">
      <dgm:prSet presAssocID="{9D073DD3-8FC6-4BEE-9EF9-E7BFD566A0CE}" presName="sibTrans" presStyleLbl="sibTrans2D1" presStyleIdx="0" presStyleCnt="0"/>
      <dgm:spPr/>
    </dgm:pt>
    <dgm:pt modelId="{8BA7DC58-5FBA-4A4A-91E9-20B25695F782}" type="pres">
      <dgm:prSet presAssocID="{7C767949-0DAF-48D4-9A7E-CB4264329E76}" presName="compNode" presStyleCnt="0"/>
      <dgm:spPr/>
    </dgm:pt>
    <dgm:pt modelId="{3F9F8C5A-5736-41DC-A4E1-D9DD4CD3BB96}" type="pres">
      <dgm:prSet presAssocID="{7C767949-0DAF-48D4-9A7E-CB4264329E76}" presName="childRect" presStyleLbl="bgAcc1" presStyleIdx="2" presStyleCnt="3">
        <dgm:presLayoutVars>
          <dgm:bulletEnabled val="1"/>
        </dgm:presLayoutVars>
      </dgm:prSet>
      <dgm:spPr/>
    </dgm:pt>
    <dgm:pt modelId="{7F8D31C9-4398-4EC5-9173-EB3DC7E17166}" type="pres">
      <dgm:prSet presAssocID="{7C767949-0DAF-48D4-9A7E-CB4264329E7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AF47B5C-9D51-4E7A-A1D2-D9B875DE9320}" type="pres">
      <dgm:prSet presAssocID="{7C767949-0DAF-48D4-9A7E-CB4264329E76}" presName="parentRect" presStyleLbl="alignNode1" presStyleIdx="2" presStyleCnt="3"/>
      <dgm:spPr/>
    </dgm:pt>
    <dgm:pt modelId="{9656A9C2-6CE7-4A12-9650-DE8EE6814E00}" type="pres">
      <dgm:prSet presAssocID="{7C767949-0DAF-48D4-9A7E-CB4264329E76}" presName="adorn" presStyleLbl="fgAccFollow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</dgm:ptLst>
  <dgm:cxnLst>
    <dgm:cxn modelId="{24633C0A-7147-4F81-82B9-AF43BC333828}" srcId="{E63F3FC2-3944-4F99-B29A-64DB3263685D}" destId="{66B30DB3-EAE4-472B-B260-69A17497FC78}" srcOrd="1" destOrd="0" parTransId="{7B9E7793-755B-4768-B54E-C15F9FA1D0EE}" sibTransId="{FEB21549-0E44-458A-895D-28194289CF23}"/>
    <dgm:cxn modelId="{A52C2B11-C3B4-466E-B314-1A5526C1B89C}" type="presOf" srcId="{9D073DD3-8FC6-4BEE-9EF9-E7BFD566A0CE}" destId="{F2FA6B34-DBA4-4276-B512-AF942B21AADF}" srcOrd="0" destOrd="0" presId="urn:microsoft.com/office/officeart/2005/8/layout/bList2"/>
    <dgm:cxn modelId="{15786714-34DF-44AF-88AB-CB1A5262AD34}" srcId="{7C767949-0DAF-48D4-9A7E-CB4264329E76}" destId="{D86C07FA-D94C-4DF4-B9D6-C02708F44B4B}" srcOrd="0" destOrd="0" parTransId="{21D48E41-ABFC-4B1A-8FBA-3D491DE436B2}" sibTransId="{70728C96-05BF-4E67-9460-9B68310877AB}"/>
    <dgm:cxn modelId="{ABF17E16-31B9-4A70-9B69-78925E71E248}" srcId="{7C767949-0DAF-48D4-9A7E-CB4264329E76}" destId="{DE02D76A-6350-4395-AC03-B3DF6142160B}" srcOrd="7" destOrd="0" parTransId="{115F1FDE-543F-4FF6-BC12-4718EE05F8F3}" sibTransId="{1CADF389-E180-47C9-8493-23FB661FB9EA}"/>
    <dgm:cxn modelId="{2D760F2E-38EB-4655-878A-8D32D9185861}" srcId="{8DBC36DB-48B1-40D6-9F13-EF537E81A425}" destId="{6126646F-406B-4AD6-B8E5-4B326C82639C}" srcOrd="0" destOrd="0" parTransId="{CC62AB7C-1D69-410B-A7BE-1A4B1B700691}" sibTransId="{40258AA1-9330-47B2-8544-45D99C58685B}"/>
    <dgm:cxn modelId="{6B30D233-2351-424B-80B4-94083F3EFF83}" type="presOf" srcId="{302247D1-4099-40A2-AB42-236714CFB3C2}" destId="{991808E5-1320-4C2C-AA3C-25573115E166}" srcOrd="0" destOrd="3" presId="urn:microsoft.com/office/officeart/2005/8/layout/bList2"/>
    <dgm:cxn modelId="{C25B2035-70C8-4D53-842F-18466082663D}" srcId="{7C767949-0DAF-48D4-9A7E-CB4264329E76}" destId="{9A3100CB-0447-4237-840D-A596ED213D69}" srcOrd="5" destOrd="0" parTransId="{A2F87D87-E8ED-43D0-84ED-EC5803C9DD56}" sibTransId="{777A5CA2-8798-4125-B855-18800D30F369}"/>
    <dgm:cxn modelId="{8114FD36-1463-421C-A40D-CE05FC139E84}" srcId="{3DF41061-068F-4E0E-8FCD-9285615B9D9B}" destId="{8DBC36DB-48B1-40D6-9F13-EF537E81A425}" srcOrd="0" destOrd="0" parTransId="{4195700E-DFF3-4A0E-87E5-C5F1799857DC}" sibTransId="{E2640A76-712F-4DA4-AA02-8358B045AC65}"/>
    <dgm:cxn modelId="{B31FCB38-2549-4131-B92C-B05908175AEF}" srcId="{7C767949-0DAF-48D4-9A7E-CB4264329E76}" destId="{8DF96914-1517-44A9-950B-0A7AB84F2C3C}" srcOrd="4" destOrd="0" parTransId="{B9FFED50-17FB-4683-BF88-2051F5921B08}" sibTransId="{B85C6B16-6B7A-4F70-AEBA-6CF852D237E7}"/>
    <dgm:cxn modelId="{78D8AF60-B07E-4AEA-8FE0-09B12E9213A7}" srcId="{E63F3FC2-3944-4F99-B29A-64DB3263685D}" destId="{302247D1-4099-40A2-AB42-236714CFB3C2}" srcOrd="3" destOrd="0" parTransId="{5419DD3A-EF9D-4F29-B0B4-3FE8D003A8B7}" sibTransId="{50C6AD2B-8813-4C4F-AB41-938ABA19618F}"/>
    <dgm:cxn modelId="{28125D43-B578-4E4A-A189-B88B927038A2}" type="presOf" srcId="{8DF96914-1517-44A9-950B-0A7AB84F2C3C}" destId="{3F9F8C5A-5736-41DC-A4E1-D9DD4CD3BB96}" srcOrd="0" destOrd="4" presId="urn:microsoft.com/office/officeart/2005/8/layout/bList2"/>
    <dgm:cxn modelId="{99FC3167-CAA4-4EE6-B3EE-C20011A8E2C8}" type="presOf" srcId="{307724A3-9BAB-4DFA-90DB-FDD8F4732867}" destId="{7B261650-9284-41DC-94BC-64BFCAA97DCC}" srcOrd="0" destOrd="1" presId="urn:microsoft.com/office/officeart/2005/8/layout/bList2"/>
    <dgm:cxn modelId="{4C07E768-5275-4AD5-8CED-7425CF23A490}" type="presOf" srcId="{9A3100CB-0447-4237-840D-A596ED213D69}" destId="{3F9F8C5A-5736-41DC-A4E1-D9DD4CD3BB96}" srcOrd="0" destOrd="5" presId="urn:microsoft.com/office/officeart/2005/8/layout/bList2"/>
    <dgm:cxn modelId="{B0F96B4A-EED7-4316-8B72-6EC2D3AB50DB}" type="presOf" srcId="{8DBC36DB-48B1-40D6-9F13-EF537E81A425}" destId="{4080FDF4-B72C-47CF-A488-F595D604AFEB}" srcOrd="0" destOrd="0" presId="urn:microsoft.com/office/officeart/2005/8/layout/bList2"/>
    <dgm:cxn modelId="{BF29604D-6398-4969-BC66-DF1F91566F10}" srcId="{8DBC36DB-48B1-40D6-9F13-EF537E81A425}" destId="{FC3E5B59-0DAF-4F48-849F-D0F33FFA0E94}" srcOrd="2" destOrd="0" parTransId="{9D20334A-801F-4371-BF17-4EAB46BA5C20}" sibTransId="{74CFE189-1683-4A50-996C-38953D9CE72A}"/>
    <dgm:cxn modelId="{8267C34F-F6E6-4E6C-BF41-2E80EC329486}" srcId="{E63F3FC2-3944-4F99-B29A-64DB3263685D}" destId="{55700AAA-7099-4018-A568-882BC8686EE1}" srcOrd="2" destOrd="0" parTransId="{E8EC7D7F-8BC3-4076-97F0-AD6247A8B15A}" sibTransId="{A0941BD9-0EB2-4025-AC96-77E5733DDD4F}"/>
    <dgm:cxn modelId="{A6F1B475-C34A-4165-BCAF-C83E2E4A3C46}" type="presOf" srcId="{66B30DB3-EAE4-472B-B260-69A17497FC78}" destId="{991808E5-1320-4C2C-AA3C-25573115E166}" srcOrd="0" destOrd="1" presId="urn:microsoft.com/office/officeart/2005/8/layout/bList2"/>
    <dgm:cxn modelId="{C20EB076-EF7B-411E-91BB-973264B9CBD2}" type="presOf" srcId="{BF7E433C-B86F-4A03-A07A-3467E981C135}" destId="{3F9F8C5A-5736-41DC-A4E1-D9DD4CD3BB96}" srcOrd="0" destOrd="2" presId="urn:microsoft.com/office/officeart/2005/8/layout/bList2"/>
    <dgm:cxn modelId="{9DBDFA79-4D8F-4BC0-A438-48E920EC3625}" type="presOf" srcId="{2DCDD04C-7A15-44A6-A435-2D522D90C4CA}" destId="{3F9F8C5A-5736-41DC-A4E1-D9DD4CD3BB96}" srcOrd="0" destOrd="6" presId="urn:microsoft.com/office/officeart/2005/8/layout/bList2"/>
    <dgm:cxn modelId="{F33E1C7C-DAC6-47F7-A77E-BDEA91546783}" srcId="{8DBC36DB-48B1-40D6-9F13-EF537E81A425}" destId="{DB29B8FD-C071-4F9B-A779-F2D7DBC233D6}" srcOrd="3" destOrd="0" parTransId="{4EE7C001-1412-47EC-9759-C47EA6B9D1AD}" sibTransId="{7B62689D-4A69-4AE1-AEB0-4972CC43CD45}"/>
    <dgm:cxn modelId="{E3FA3D8A-9E3E-4B5F-AD01-E0670C875EB0}" srcId="{7C767949-0DAF-48D4-9A7E-CB4264329E76}" destId="{CE2817B2-F89E-4D0E-B0E9-6D06FAC2C17E}" srcOrd="3" destOrd="0" parTransId="{F76EDDE8-CD59-44F7-92DA-F9E908E2F8FB}" sibTransId="{881B95C9-77F8-44C0-BF0F-37330F1A7DAD}"/>
    <dgm:cxn modelId="{235E658B-73D1-4707-89EC-4C928232CD7B}" srcId="{E63F3FC2-3944-4F99-B29A-64DB3263685D}" destId="{55396E61-B0D5-4CC0-8B3D-B7CC23BC1059}" srcOrd="0" destOrd="0" parTransId="{F0BDAFBB-3012-4F95-9BD5-BF18C8F49C7D}" sibTransId="{6ED82587-1386-4E9B-94D4-23EDDA946A55}"/>
    <dgm:cxn modelId="{82284493-761D-486A-982D-3403BBE446E7}" type="presOf" srcId="{DB29B8FD-C071-4F9B-A779-F2D7DBC233D6}" destId="{7B261650-9284-41DC-94BC-64BFCAA97DCC}" srcOrd="0" destOrd="3" presId="urn:microsoft.com/office/officeart/2005/8/layout/bList2"/>
    <dgm:cxn modelId="{E7F47D9D-FD61-4CC1-8234-F6E959481B85}" srcId="{7C767949-0DAF-48D4-9A7E-CB4264329E76}" destId="{2DCDD04C-7A15-44A6-A435-2D522D90C4CA}" srcOrd="6" destOrd="0" parTransId="{3D88DB19-DE9F-4628-9712-8E1520FFF25D}" sibTransId="{7523B4C8-37F4-49B2-9694-7E9529049C90}"/>
    <dgm:cxn modelId="{3503E9A2-6761-4CB9-8FA5-4C1C275E325F}" type="presOf" srcId="{3DF41061-068F-4E0E-8FCD-9285615B9D9B}" destId="{5B6381BC-7FF3-4252-A8C3-D70980ACF144}" srcOrd="0" destOrd="0" presId="urn:microsoft.com/office/officeart/2005/8/layout/bList2"/>
    <dgm:cxn modelId="{88C2C8A9-BF07-4A1F-8D5A-76A9D2B946B1}" type="presOf" srcId="{D86C07FA-D94C-4DF4-B9D6-C02708F44B4B}" destId="{3F9F8C5A-5736-41DC-A4E1-D9DD4CD3BB96}" srcOrd="0" destOrd="0" presId="urn:microsoft.com/office/officeart/2005/8/layout/bList2"/>
    <dgm:cxn modelId="{935A4DAA-90BF-4637-B052-96FE22715A45}" type="presOf" srcId="{55700AAA-7099-4018-A568-882BC8686EE1}" destId="{991808E5-1320-4C2C-AA3C-25573115E166}" srcOrd="0" destOrd="2" presId="urn:microsoft.com/office/officeart/2005/8/layout/bList2"/>
    <dgm:cxn modelId="{C743CCB1-6055-4C08-834E-1615A415F7E6}" type="presOf" srcId="{7C767949-0DAF-48D4-9A7E-CB4264329E76}" destId="{7AF47B5C-9D51-4E7A-A1D2-D9B875DE9320}" srcOrd="1" destOrd="0" presId="urn:microsoft.com/office/officeart/2005/8/layout/bList2"/>
    <dgm:cxn modelId="{B7C145BB-04E9-457E-9422-F345F2AE8AFE}" type="presOf" srcId="{7C767949-0DAF-48D4-9A7E-CB4264329E76}" destId="{7F8D31C9-4398-4EC5-9173-EB3DC7E17166}" srcOrd="0" destOrd="0" presId="urn:microsoft.com/office/officeart/2005/8/layout/bList2"/>
    <dgm:cxn modelId="{99CF39C1-D559-4C9F-A6BB-C956C250103F}" srcId="{3DF41061-068F-4E0E-8FCD-9285615B9D9B}" destId="{E63F3FC2-3944-4F99-B29A-64DB3263685D}" srcOrd="1" destOrd="0" parTransId="{90B1D5FE-9C8F-45DC-A3BC-EB2144F6CFE6}" sibTransId="{9D073DD3-8FC6-4BEE-9EF9-E7BFD566A0CE}"/>
    <dgm:cxn modelId="{DA18A9CA-0CC4-4BEF-BE53-994773E0B33C}" srcId="{8DBC36DB-48B1-40D6-9F13-EF537E81A425}" destId="{6C75949B-0FD6-4430-8B40-984EE0AEDE3D}" srcOrd="4" destOrd="0" parTransId="{C8FC1DD1-03CD-4DCA-9CD6-2F6B3A8CA7AC}" sibTransId="{FD89A390-1132-4CCF-8DAE-A066D46AAE4E}"/>
    <dgm:cxn modelId="{1D1614CD-E9B0-4A33-9C1A-CCDEB41FA5F9}" srcId="{7C767949-0DAF-48D4-9A7E-CB4264329E76}" destId="{BF7E433C-B86F-4A03-A07A-3467E981C135}" srcOrd="2" destOrd="0" parTransId="{E7328123-2773-48D2-A609-8B444222EE27}" sibTransId="{4581B3AE-61D9-4645-93BB-1DEF9844D7BC}"/>
    <dgm:cxn modelId="{A82C4CCD-5374-4628-8F0F-5D97A8CDBF70}" type="presOf" srcId="{06F122E2-7551-4FD8-8453-2768FC139A14}" destId="{3F9F8C5A-5736-41DC-A4E1-D9DD4CD3BB96}" srcOrd="0" destOrd="1" presId="urn:microsoft.com/office/officeart/2005/8/layout/bList2"/>
    <dgm:cxn modelId="{EEAC9ECF-58BA-4F51-9643-5FC256622611}" srcId="{7C767949-0DAF-48D4-9A7E-CB4264329E76}" destId="{06F122E2-7551-4FD8-8453-2768FC139A14}" srcOrd="1" destOrd="0" parTransId="{772D4FA3-403E-4985-9E41-7FFA51FC537A}" sibTransId="{7DCB127D-1861-4344-9C4E-B03513764ABF}"/>
    <dgm:cxn modelId="{C57715D0-0EB9-4D9A-B682-AC5629DB6C77}" srcId="{8DBC36DB-48B1-40D6-9F13-EF537E81A425}" destId="{307724A3-9BAB-4DFA-90DB-FDD8F4732867}" srcOrd="1" destOrd="0" parTransId="{76E07F91-4083-4D15-9284-007113A99E1C}" sibTransId="{937C335F-5120-4027-998C-DE3CDFD9555B}"/>
    <dgm:cxn modelId="{3706D8D0-0EF2-498C-B18E-F1C8C04C0F7D}" type="presOf" srcId="{FC3E5B59-0DAF-4F48-849F-D0F33FFA0E94}" destId="{7B261650-9284-41DC-94BC-64BFCAA97DCC}" srcOrd="0" destOrd="2" presId="urn:microsoft.com/office/officeart/2005/8/layout/bList2"/>
    <dgm:cxn modelId="{A70EC9D8-8A86-4812-90A8-0D398C098830}" type="presOf" srcId="{DE02D76A-6350-4395-AC03-B3DF6142160B}" destId="{3F9F8C5A-5736-41DC-A4E1-D9DD4CD3BB96}" srcOrd="0" destOrd="7" presId="urn:microsoft.com/office/officeart/2005/8/layout/bList2"/>
    <dgm:cxn modelId="{FC080BDA-025D-4375-8145-2ED953CA306F}" type="presOf" srcId="{6C75949B-0FD6-4430-8B40-984EE0AEDE3D}" destId="{7B261650-9284-41DC-94BC-64BFCAA97DCC}" srcOrd="0" destOrd="4" presId="urn:microsoft.com/office/officeart/2005/8/layout/bList2"/>
    <dgm:cxn modelId="{F1B821E0-086F-47F8-8D4B-1A2C6E3F2CC4}" type="presOf" srcId="{E2640A76-712F-4DA4-AA02-8358B045AC65}" destId="{07D585B2-C4FA-4FD2-88D2-0D13F326B162}" srcOrd="0" destOrd="0" presId="urn:microsoft.com/office/officeart/2005/8/layout/bList2"/>
    <dgm:cxn modelId="{747B31E9-50D6-453A-8276-219986E34D52}" srcId="{3DF41061-068F-4E0E-8FCD-9285615B9D9B}" destId="{7C767949-0DAF-48D4-9A7E-CB4264329E76}" srcOrd="2" destOrd="0" parTransId="{EA67D5BD-9315-4405-B0B8-819E19EB49BD}" sibTransId="{0CFF758F-8ED9-478A-B22E-EE300343D83E}"/>
    <dgm:cxn modelId="{70D8D0EE-71E7-43B1-8E15-BA51D1451C82}" type="presOf" srcId="{55396E61-B0D5-4CC0-8B3D-B7CC23BC1059}" destId="{991808E5-1320-4C2C-AA3C-25573115E166}" srcOrd="0" destOrd="0" presId="urn:microsoft.com/office/officeart/2005/8/layout/bList2"/>
    <dgm:cxn modelId="{1B90F3F4-90EB-422C-A82F-8FFB6F2192BA}" type="presOf" srcId="{8DBC36DB-48B1-40D6-9F13-EF537E81A425}" destId="{1F9A7402-A62E-4324-9F4F-AFAB95412106}" srcOrd="1" destOrd="0" presId="urn:microsoft.com/office/officeart/2005/8/layout/bList2"/>
    <dgm:cxn modelId="{6F821DF5-E6AE-4C95-95FD-917FEE559686}" type="presOf" srcId="{CE2817B2-F89E-4D0E-B0E9-6D06FAC2C17E}" destId="{3F9F8C5A-5736-41DC-A4E1-D9DD4CD3BB96}" srcOrd="0" destOrd="3" presId="urn:microsoft.com/office/officeart/2005/8/layout/bList2"/>
    <dgm:cxn modelId="{C455AAF7-14E9-46B6-9106-2FE6E6518F5A}" type="presOf" srcId="{6126646F-406B-4AD6-B8E5-4B326C82639C}" destId="{7B261650-9284-41DC-94BC-64BFCAA97DCC}" srcOrd="0" destOrd="0" presId="urn:microsoft.com/office/officeart/2005/8/layout/bList2"/>
    <dgm:cxn modelId="{50E8C9F8-3019-40BD-99BA-FF4F0E272B39}" type="presOf" srcId="{E63F3FC2-3944-4F99-B29A-64DB3263685D}" destId="{97BF4825-2D53-445C-BF36-625C2530A6E8}" srcOrd="1" destOrd="0" presId="urn:microsoft.com/office/officeart/2005/8/layout/bList2"/>
    <dgm:cxn modelId="{AE3D2CFF-1591-413F-9879-073E0ADB9321}" type="presOf" srcId="{E63F3FC2-3944-4F99-B29A-64DB3263685D}" destId="{7D0DB544-2006-4282-BF2D-43FA22A78FAA}" srcOrd="0" destOrd="0" presId="urn:microsoft.com/office/officeart/2005/8/layout/bList2"/>
    <dgm:cxn modelId="{D1DA7BCD-9CC9-4C3D-B2CF-6D84A1A0D3C4}" type="presParOf" srcId="{5B6381BC-7FF3-4252-A8C3-D70980ACF144}" destId="{20BA0BD2-ED16-429E-B24D-82F3019A50A3}" srcOrd="0" destOrd="0" presId="urn:microsoft.com/office/officeart/2005/8/layout/bList2"/>
    <dgm:cxn modelId="{D6D2A550-7A79-4B74-A5E4-F1B1EAA4F755}" type="presParOf" srcId="{20BA0BD2-ED16-429E-B24D-82F3019A50A3}" destId="{7B261650-9284-41DC-94BC-64BFCAA97DCC}" srcOrd="0" destOrd="0" presId="urn:microsoft.com/office/officeart/2005/8/layout/bList2"/>
    <dgm:cxn modelId="{67DABA86-15B4-4621-AE21-FD78A2F44F61}" type="presParOf" srcId="{20BA0BD2-ED16-429E-B24D-82F3019A50A3}" destId="{4080FDF4-B72C-47CF-A488-F595D604AFEB}" srcOrd="1" destOrd="0" presId="urn:microsoft.com/office/officeart/2005/8/layout/bList2"/>
    <dgm:cxn modelId="{443401F8-EEFA-4AC1-B1CB-E74AC7E9C2E0}" type="presParOf" srcId="{20BA0BD2-ED16-429E-B24D-82F3019A50A3}" destId="{1F9A7402-A62E-4324-9F4F-AFAB95412106}" srcOrd="2" destOrd="0" presId="urn:microsoft.com/office/officeart/2005/8/layout/bList2"/>
    <dgm:cxn modelId="{D35AD7D3-39A8-48CA-98F1-6DB2AC684B1C}" type="presParOf" srcId="{20BA0BD2-ED16-429E-B24D-82F3019A50A3}" destId="{53EB85EF-1C38-4291-A4F2-FBF44BAD5F2C}" srcOrd="3" destOrd="0" presId="urn:microsoft.com/office/officeart/2005/8/layout/bList2"/>
    <dgm:cxn modelId="{85C5FA69-66C1-423B-9399-E0534124D9B6}" type="presParOf" srcId="{5B6381BC-7FF3-4252-A8C3-D70980ACF144}" destId="{07D585B2-C4FA-4FD2-88D2-0D13F326B162}" srcOrd="1" destOrd="0" presId="urn:microsoft.com/office/officeart/2005/8/layout/bList2"/>
    <dgm:cxn modelId="{2860505F-554D-4FAA-8F55-374D4E0909AB}" type="presParOf" srcId="{5B6381BC-7FF3-4252-A8C3-D70980ACF144}" destId="{A0467DDC-A575-43C4-B38D-2F67E1563F01}" srcOrd="2" destOrd="0" presId="urn:microsoft.com/office/officeart/2005/8/layout/bList2"/>
    <dgm:cxn modelId="{3B99266B-21FA-4523-BC52-0998A2C8D71C}" type="presParOf" srcId="{A0467DDC-A575-43C4-B38D-2F67E1563F01}" destId="{991808E5-1320-4C2C-AA3C-25573115E166}" srcOrd="0" destOrd="0" presId="urn:microsoft.com/office/officeart/2005/8/layout/bList2"/>
    <dgm:cxn modelId="{4DD6DE0C-11DE-4169-B929-556EBD917217}" type="presParOf" srcId="{A0467DDC-A575-43C4-B38D-2F67E1563F01}" destId="{7D0DB544-2006-4282-BF2D-43FA22A78FAA}" srcOrd="1" destOrd="0" presId="urn:microsoft.com/office/officeart/2005/8/layout/bList2"/>
    <dgm:cxn modelId="{8448DF7E-B82F-4DEF-B367-D12FDA5E3BB2}" type="presParOf" srcId="{A0467DDC-A575-43C4-B38D-2F67E1563F01}" destId="{97BF4825-2D53-445C-BF36-625C2530A6E8}" srcOrd="2" destOrd="0" presId="urn:microsoft.com/office/officeart/2005/8/layout/bList2"/>
    <dgm:cxn modelId="{1E572407-A880-421A-9B93-6DFC06E2C282}" type="presParOf" srcId="{A0467DDC-A575-43C4-B38D-2F67E1563F01}" destId="{C2F66397-53CD-435D-ABEF-064B9969CD1A}" srcOrd="3" destOrd="0" presId="urn:microsoft.com/office/officeart/2005/8/layout/bList2"/>
    <dgm:cxn modelId="{7418BFBC-9D8C-4BC7-95CC-A29EEA8278C4}" type="presParOf" srcId="{5B6381BC-7FF3-4252-A8C3-D70980ACF144}" destId="{F2FA6B34-DBA4-4276-B512-AF942B21AADF}" srcOrd="3" destOrd="0" presId="urn:microsoft.com/office/officeart/2005/8/layout/bList2"/>
    <dgm:cxn modelId="{7BCECA76-FAAF-4D68-B709-71318FE50CD6}" type="presParOf" srcId="{5B6381BC-7FF3-4252-A8C3-D70980ACF144}" destId="{8BA7DC58-5FBA-4A4A-91E9-20B25695F782}" srcOrd="4" destOrd="0" presId="urn:microsoft.com/office/officeart/2005/8/layout/bList2"/>
    <dgm:cxn modelId="{3EA34298-BA3E-4009-B7D6-471A9EAD9D6F}" type="presParOf" srcId="{8BA7DC58-5FBA-4A4A-91E9-20B25695F782}" destId="{3F9F8C5A-5736-41DC-A4E1-D9DD4CD3BB96}" srcOrd="0" destOrd="0" presId="urn:microsoft.com/office/officeart/2005/8/layout/bList2"/>
    <dgm:cxn modelId="{C71A3218-E9D0-44F2-8331-46BEA97BB47F}" type="presParOf" srcId="{8BA7DC58-5FBA-4A4A-91E9-20B25695F782}" destId="{7F8D31C9-4398-4EC5-9173-EB3DC7E17166}" srcOrd="1" destOrd="0" presId="urn:microsoft.com/office/officeart/2005/8/layout/bList2"/>
    <dgm:cxn modelId="{16151831-AA94-42C6-8383-F3343013ECE4}" type="presParOf" srcId="{8BA7DC58-5FBA-4A4A-91E9-20B25695F782}" destId="{7AF47B5C-9D51-4E7A-A1D2-D9B875DE9320}" srcOrd="2" destOrd="0" presId="urn:microsoft.com/office/officeart/2005/8/layout/bList2"/>
    <dgm:cxn modelId="{B6862A7B-55C8-419E-9E00-C8D56E09D36C}" type="presParOf" srcId="{8BA7DC58-5FBA-4A4A-91E9-20B25695F782}" destId="{9656A9C2-6CE7-4A12-9650-DE8EE6814E0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F41061-068F-4E0E-8FCD-9285615B9D9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DBC36DB-48B1-40D6-9F13-EF537E81A425}">
      <dgm:prSet/>
      <dgm:spPr/>
      <dgm:t>
        <a:bodyPr/>
        <a:lstStyle/>
        <a:p>
          <a:r>
            <a:rPr lang="en-AU" dirty="0"/>
            <a:t>Site Senior Executive</a:t>
          </a:r>
        </a:p>
      </dgm:t>
    </dgm:pt>
    <dgm:pt modelId="{4195700E-DFF3-4A0E-87E5-C5F1799857DC}" type="parTrans" cxnId="{8114FD36-1463-421C-A40D-CE05FC139E84}">
      <dgm:prSet/>
      <dgm:spPr/>
      <dgm:t>
        <a:bodyPr/>
        <a:lstStyle/>
        <a:p>
          <a:endParaRPr lang="en-AU"/>
        </a:p>
      </dgm:t>
    </dgm:pt>
    <dgm:pt modelId="{E2640A76-712F-4DA4-AA02-8358B045AC65}" type="sibTrans" cxnId="{8114FD36-1463-421C-A40D-CE05FC139E84}">
      <dgm:prSet/>
      <dgm:spPr/>
      <dgm:t>
        <a:bodyPr/>
        <a:lstStyle/>
        <a:p>
          <a:endParaRPr lang="en-AU"/>
        </a:p>
      </dgm:t>
    </dgm:pt>
    <dgm:pt modelId="{6C75949B-0FD6-4430-8B40-984EE0AEDE3D}">
      <dgm:prSet/>
      <dgm:spPr/>
      <dgm:t>
        <a:bodyPr/>
        <a:lstStyle/>
        <a:p>
          <a:endParaRPr lang="en-AU" sz="1300" dirty="0"/>
        </a:p>
      </dgm:t>
    </dgm:pt>
    <dgm:pt modelId="{C8FC1DD1-03CD-4DCA-9CD6-2F6B3A8CA7AC}" type="parTrans" cxnId="{DA18A9CA-0CC4-4BEF-BE53-994773E0B33C}">
      <dgm:prSet/>
      <dgm:spPr/>
      <dgm:t>
        <a:bodyPr/>
        <a:lstStyle/>
        <a:p>
          <a:endParaRPr lang="en-AU"/>
        </a:p>
      </dgm:t>
    </dgm:pt>
    <dgm:pt modelId="{FD89A390-1132-4CCF-8DAE-A066D46AAE4E}" type="sibTrans" cxnId="{DA18A9CA-0CC4-4BEF-BE53-994773E0B33C}">
      <dgm:prSet/>
      <dgm:spPr/>
      <dgm:t>
        <a:bodyPr/>
        <a:lstStyle/>
        <a:p>
          <a:endParaRPr lang="en-AU"/>
        </a:p>
      </dgm:t>
    </dgm:pt>
    <dgm:pt modelId="{E63F3FC2-3944-4F99-B29A-64DB3263685D}">
      <dgm:prSet/>
      <dgm:spPr/>
      <dgm:t>
        <a:bodyPr/>
        <a:lstStyle/>
        <a:p>
          <a:r>
            <a:rPr lang="en-AU" dirty="0"/>
            <a:t>Supervisors </a:t>
          </a:r>
        </a:p>
      </dgm:t>
    </dgm:pt>
    <dgm:pt modelId="{90B1D5FE-9C8F-45DC-A3BC-EB2144F6CFE6}" type="parTrans" cxnId="{99CF39C1-D559-4C9F-A6BB-C956C250103F}">
      <dgm:prSet/>
      <dgm:spPr/>
      <dgm:t>
        <a:bodyPr/>
        <a:lstStyle/>
        <a:p>
          <a:endParaRPr lang="en-AU"/>
        </a:p>
      </dgm:t>
    </dgm:pt>
    <dgm:pt modelId="{9D073DD3-8FC6-4BEE-9EF9-E7BFD566A0CE}" type="sibTrans" cxnId="{99CF39C1-D559-4C9F-A6BB-C956C250103F}">
      <dgm:prSet/>
      <dgm:spPr/>
      <dgm:t>
        <a:bodyPr/>
        <a:lstStyle/>
        <a:p>
          <a:endParaRPr lang="en-AU"/>
        </a:p>
      </dgm:t>
    </dgm:pt>
    <dgm:pt modelId="{7C767949-0DAF-48D4-9A7E-CB4264329E76}">
      <dgm:prSet/>
      <dgm:spPr/>
      <dgm:t>
        <a:bodyPr/>
        <a:lstStyle/>
        <a:p>
          <a:r>
            <a:rPr lang="en-AU" dirty="0"/>
            <a:t>Coal Mine Workers</a:t>
          </a:r>
        </a:p>
      </dgm:t>
    </dgm:pt>
    <dgm:pt modelId="{EA67D5BD-9315-4405-B0B8-819E19EB49BD}" type="parTrans" cxnId="{747B31E9-50D6-453A-8276-219986E34D52}">
      <dgm:prSet/>
      <dgm:spPr/>
      <dgm:t>
        <a:bodyPr/>
        <a:lstStyle/>
        <a:p>
          <a:endParaRPr lang="en-AU"/>
        </a:p>
      </dgm:t>
    </dgm:pt>
    <dgm:pt modelId="{0CFF758F-8ED9-478A-B22E-EE300343D83E}" type="sibTrans" cxnId="{747B31E9-50D6-453A-8276-219986E34D52}">
      <dgm:prSet/>
      <dgm:spPr/>
      <dgm:t>
        <a:bodyPr/>
        <a:lstStyle/>
        <a:p>
          <a:endParaRPr lang="en-AU"/>
        </a:p>
      </dgm:t>
    </dgm:pt>
    <dgm:pt modelId="{DE02D76A-6350-4395-AC03-B3DF6142160B}">
      <dgm:prSet custT="1"/>
      <dgm:spPr/>
      <dgm:t>
        <a:bodyPr/>
        <a:lstStyle/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115F1FDE-543F-4FF6-BC12-4718EE05F8F3}" type="parTrans" cxnId="{ABF17E16-31B9-4A70-9B69-78925E71E248}">
      <dgm:prSet/>
      <dgm:spPr/>
      <dgm:t>
        <a:bodyPr/>
        <a:lstStyle/>
        <a:p>
          <a:endParaRPr lang="en-AU"/>
        </a:p>
      </dgm:t>
    </dgm:pt>
    <dgm:pt modelId="{1CADF389-E180-47C9-8493-23FB661FB9EA}" type="sibTrans" cxnId="{ABF17E16-31B9-4A70-9B69-78925E71E248}">
      <dgm:prSet/>
      <dgm:spPr/>
      <dgm:t>
        <a:bodyPr/>
        <a:lstStyle/>
        <a:p>
          <a:endParaRPr lang="en-AU"/>
        </a:p>
      </dgm:t>
    </dgm:pt>
    <dgm:pt modelId="{2DCDD04C-7A15-44A6-A435-2D522D90C4CA}">
      <dgm:prSet custT="1"/>
      <dgm:spPr/>
      <dgm:t>
        <a:bodyPr/>
        <a:lstStyle/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D88DB19-DE9F-4628-9712-8E1520FFF25D}" type="parTrans" cxnId="{E7F47D9D-FD61-4CC1-8234-F6E959481B85}">
      <dgm:prSet/>
      <dgm:spPr/>
      <dgm:t>
        <a:bodyPr/>
        <a:lstStyle/>
        <a:p>
          <a:endParaRPr lang="en-AU"/>
        </a:p>
      </dgm:t>
    </dgm:pt>
    <dgm:pt modelId="{7523B4C8-37F4-49B2-9694-7E9529049C90}" type="sibTrans" cxnId="{E7F47D9D-FD61-4CC1-8234-F6E959481B85}">
      <dgm:prSet/>
      <dgm:spPr/>
      <dgm:t>
        <a:bodyPr/>
        <a:lstStyle/>
        <a:p>
          <a:endParaRPr lang="en-AU"/>
        </a:p>
      </dgm:t>
    </dgm:pt>
    <dgm:pt modelId="{D86C07FA-D94C-4DF4-B9D6-C02708F44B4B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AU" sz="1600" kern="1200" dirty="0"/>
            <a:t>Pre-start inspection of equipment are effective in identifying potential hazards before commencing work.</a:t>
          </a:r>
          <a:endParaRPr lang="en-A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21D48E41-ABFC-4B1A-8FBA-3D491DE436B2}" type="parTrans" cxnId="{15786714-34DF-44AF-88AB-CB1A5262AD34}">
      <dgm:prSet/>
      <dgm:spPr/>
      <dgm:t>
        <a:bodyPr/>
        <a:lstStyle/>
        <a:p>
          <a:endParaRPr lang="en-AU"/>
        </a:p>
      </dgm:t>
    </dgm:pt>
    <dgm:pt modelId="{70728C96-05BF-4E67-9460-9B68310877AB}" type="sibTrans" cxnId="{15786714-34DF-44AF-88AB-CB1A5262AD34}">
      <dgm:prSet/>
      <dgm:spPr/>
      <dgm:t>
        <a:bodyPr/>
        <a:lstStyle/>
        <a:p>
          <a:endParaRPr lang="en-AU"/>
        </a:p>
      </dgm:t>
    </dgm:pt>
    <dgm:pt modelId="{DB29B8FD-C071-4F9B-A779-F2D7DBC233D6}">
      <dgm:prSet/>
      <dgm:spPr/>
      <dgm:t>
        <a:bodyPr/>
        <a:lstStyle/>
        <a:p>
          <a:endParaRPr lang="en-AU" sz="1300" dirty="0">
            <a:solidFill>
              <a:schemeClr val="tx1"/>
            </a:solidFill>
          </a:endParaRPr>
        </a:p>
      </dgm:t>
    </dgm:pt>
    <dgm:pt modelId="{4EE7C001-1412-47EC-9759-C47EA6B9D1AD}" type="parTrans" cxnId="{F33E1C7C-DAC6-47F7-A77E-BDEA91546783}">
      <dgm:prSet/>
      <dgm:spPr/>
      <dgm:t>
        <a:bodyPr/>
        <a:lstStyle/>
        <a:p>
          <a:endParaRPr lang="en-AU"/>
        </a:p>
      </dgm:t>
    </dgm:pt>
    <dgm:pt modelId="{7B62689D-4A69-4AE1-AEB0-4972CC43CD45}" type="sibTrans" cxnId="{F33E1C7C-DAC6-47F7-A77E-BDEA91546783}">
      <dgm:prSet/>
      <dgm:spPr/>
      <dgm:t>
        <a:bodyPr/>
        <a:lstStyle/>
        <a:p>
          <a:endParaRPr lang="en-AU"/>
        </a:p>
      </dgm:t>
    </dgm:pt>
    <dgm:pt modelId="{302247D1-4099-40A2-AB42-236714CFB3C2}">
      <dgm:prSet/>
      <dgm:spPr/>
      <dgm:t>
        <a:bodyPr/>
        <a:lstStyle/>
        <a:p>
          <a:endParaRPr lang="en-AU" sz="1800" dirty="0">
            <a:solidFill>
              <a:schemeClr val="tx1"/>
            </a:solidFill>
          </a:endParaRPr>
        </a:p>
      </dgm:t>
    </dgm:pt>
    <dgm:pt modelId="{5419DD3A-EF9D-4F29-B0B4-3FE8D003A8B7}" type="parTrans" cxnId="{78D8AF60-B07E-4AEA-8FE0-09B12E9213A7}">
      <dgm:prSet/>
      <dgm:spPr/>
      <dgm:t>
        <a:bodyPr/>
        <a:lstStyle/>
        <a:p>
          <a:endParaRPr lang="en-AU"/>
        </a:p>
      </dgm:t>
    </dgm:pt>
    <dgm:pt modelId="{50C6AD2B-8813-4C4F-AB41-938ABA19618F}" type="sibTrans" cxnId="{78D8AF60-B07E-4AEA-8FE0-09B12E9213A7}">
      <dgm:prSet/>
      <dgm:spPr/>
      <dgm:t>
        <a:bodyPr/>
        <a:lstStyle/>
        <a:p>
          <a:endParaRPr lang="en-AU"/>
        </a:p>
      </dgm:t>
    </dgm:pt>
    <dgm:pt modelId="{9A3100CB-0447-4237-840D-A596ED213D69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A2F87D87-E8ED-43D0-84ED-EC5803C9DD56}" type="parTrans" cxnId="{C25B2035-70C8-4D53-842F-18466082663D}">
      <dgm:prSet/>
      <dgm:spPr/>
      <dgm:t>
        <a:bodyPr/>
        <a:lstStyle/>
        <a:p>
          <a:endParaRPr lang="en-AU"/>
        </a:p>
      </dgm:t>
    </dgm:pt>
    <dgm:pt modelId="{777A5CA2-8798-4125-B855-18800D30F369}" type="sibTrans" cxnId="{C25B2035-70C8-4D53-842F-18466082663D}">
      <dgm:prSet/>
      <dgm:spPr/>
      <dgm:t>
        <a:bodyPr/>
        <a:lstStyle/>
        <a:p>
          <a:endParaRPr lang="en-AU"/>
        </a:p>
      </dgm:t>
    </dgm:pt>
    <dgm:pt modelId="{CC494B61-418D-4476-8BF0-0A0C730052C8}">
      <dgm:prSet/>
      <dgm:spPr/>
      <dgm:t>
        <a:bodyPr/>
        <a:lstStyle/>
        <a:p>
          <a:endParaRPr lang="en-AU" sz="1800" dirty="0">
            <a:solidFill>
              <a:schemeClr val="tx1"/>
            </a:solidFill>
          </a:endParaRPr>
        </a:p>
      </dgm:t>
    </dgm:pt>
    <dgm:pt modelId="{74BD48F7-58AB-488D-925D-00F6D50418D2}" type="parTrans" cxnId="{CCA99A49-6EFB-4352-A945-EB501B944000}">
      <dgm:prSet/>
      <dgm:spPr/>
      <dgm:t>
        <a:bodyPr/>
        <a:lstStyle/>
        <a:p>
          <a:endParaRPr lang="en-AU"/>
        </a:p>
      </dgm:t>
    </dgm:pt>
    <dgm:pt modelId="{804982B5-A3D4-4FDC-AE28-2914177B1C34}" type="sibTrans" cxnId="{CCA99A49-6EFB-4352-A945-EB501B944000}">
      <dgm:prSet/>
      <dgm:spPr/>
      <dgm:t>
        <a:bodyPr/>
        <a:lstStyle/>
        <a:p>
          <a:endParaRPr lang="en-AU"/>
        </a:p>
      </dgm:t>
    </dgm:pt>
    <dgm:pt modelId="{6C3BD11D-5523-40C9-9B7A-FCC343380A90}">
      <dgm:prSet custT="1"/>
      <dgm:spPr/>
      <dgm:t>
        <a:bodyPr/>
        <a:lstStyle/>
        <a:p>
          <a:r>
            <a:rPr lang="en-AU" sz="1600" dirty="0">
              <a:solidFill>
                <a:schemeClr val="tx1"/>
              </a:solidFill>
            </a:rPr>
            <a:t>Monitor and verify the controls for the inspection of mobile equipment are effective.</a:t>
          </a:r>
        </a:p>
      </dgm:t>
    </dgm:pt>
    <dgm:pt modelId="{BEC29BC5-6B56-4817-80F0-01E787EB4F27}" type="parTrans" cxnId="{037040F4-7790-47D4-BAA3-8D2C10583FE3}">
      <dgm:prSet/>
      <dgm:spPr/>
      <dgm:t>
        <a:bodyPr/>
        <a:lstStyle/>
        <a:p>
          <a:endParaRPr lang="en-AU"/>
        </a:p>
      </dgm:t>
    </dgm:pt>
    <dgm:pt modelId="{5999F06D-32DB-4723-840C-4D4455ACE0BF}" type="sibTrans" cxnId="{037040F4-7790-47D4-BAA3-8D2C10583FE3}">
      <dgm:prSet/>
      <dgm:spPr/>
      <dgm:t>
        <a:bodyPr/>
        <a:lstStyle/>
        <a:p>
          <a:endParaRPr lang="en-AU"/>
        </a:p>
      </dgm:t>
    </dgm:pt>
    <dgm:pt modelId="{F3D66FCE-B95A-43A3-AA40-2FCE2FA788C2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dirty="0"/>
            <a:t>Ensure that all hazards are identified and effective controls have been put in place to manage these.</a:t>
          </a:r>
        </a:p>
      </dgm:t>
    </dgm:pt>
    <dgm:pt modelId="{B3AB03C3-4054-41CF-8185-AF91797256EF}" type="parTrans" cxnId="{EB578C96-3358-449E-A79D-F361DCCE46AC}">
      <dgm:prSet/>
      <dgm:spPr/>
      <dgm:t>
        <a:bodyPr/>
        <a:lstStyle/>
        <a:p>
          <a:endParaRPr lang="en-AU"/>
        </a:p>
      </dgm:t>
    </dgm:pt>
    <dgm:pt modelId="{100F0053-3BAD-415D-A3AB-BD6BC0A91449}" type="sibTrans" cxnId="{EB578C96-3358-449E-A79D-F361DCCE46AC}">
      <dgm:prSet/>
      <dgm:spPr/>
      <dgm:t>
        <a:bodyPr/>
        <a:lstStyle/>
        <a:p>
          <a:endParaRPr lang="en-AU"/>
        </a:p>
      </dgm:t>
    </dgm:pt>
    <dgm:pt modelId="{A70E4B67-88DA-424E-939E-2D995AC4143A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dirty="0"/>
            <a:t>Inform your supervisor of any concerns about any concerns you may have identified.</a:t>
          </a:r>
        </a:p>
      </dgm:t>
    </dgm:pt>
    <dgm:pt modelId="{DC1FAC93-DDFB-44C4-899E-56B68158139B}" type="parTrans" cxnId="{D8F761A8-F34D-4E4E-8AAD-53A2D6984934}">
      <dgm:prSet/>
      <dgm:spPr/>
      <dgm:t>
        <a:bodyPr/>
        <a:lstStyle/>
        <a:p>
          <a:endParaRPr lang="en-AU"/>
        </a:p>
      </dgm:t>
    </dgm:pt>
    <dgm:pt modelId="{EF529800-CC53-470D-AC21-B815518073CD}" type="sibTrans" cxnId="{D8F761A8-F34D-4E4E-8AAD-53A2D6984934}">
      <dgm:prSet/>
      <dgm:spPr/>
      <dgm:t>
        <a:bodyPr/>
        <a:lstStyle/>
        <a:p>
          <a:endParaRPr lang="en-AU"/>
        </a:p>
      </dgm:t>
    </dgm:pt>
    <dgm:pt modelId="{18AB43C4-6AD0-408B-A708-4DA0C481592E}">
      <dgm:prSet custT="1"/>
      <dgm:spPr/>
      <dgm:t>
        <a:bodyPr/>
        <a:lstStyle/>
        <a:p>
          <a:r>
            <a:rPr lang="en-AU" sz="1600" dirty="0"/>
            <a:t>Ensure management of critical controls in relation to uncontrolled movement of mobile equipment control are effective in minimising risk.</a:t>
          </a:r>
          <a:endParaRPr lang="en-AU" sz="1600" dirty="0">
            <a:solidFill>
              <a:schemeClr val="tx1"/>
            </a:solidFill>
          </a:endParaRPr>
        </a:p>
      </dgm:t>
    </dgm:pt>
    <dgm:pt modelId="{F1B5BD2E-54CF-4EBB-9204-A47AAFF85C69}" type="parTrans" cxnId="{089561F5-7497-4C62-9AEE-94C6A35E30D5}">
      <dgm:prSet/>
      <dgm:spPr/>
    </dgm:pt>
    <dgm:pt modelId="{298EA7C7-FEEA-40A6-84A0-DDFABC17DD19}" type="sibTrans" cxnId="{089561F5-7497-4C62-9AEE-94C6A35E30D5}">
      <dgm:prSet/>
      <dgm:spPr/>
    </dgm:pt>
    <dgm:pt modelId="{B01900EC-DAC4-45FC-9FF9-D5E30000297E}">
      <dgm:prSet custT="1"/>
      <dgm:spPr/>
      <dgm:t>
        <a:bodyPr/>
        <a:lstStyle/>
        <a:p>
          <a:endParaRPr lang="en-AU" sz="1600" dirty="0">
            <a:solidFill>
              <a:schemeClr val="tx1"/>
            </a:solidFill>
          </a:endParaRPr>
        </a:p>
      </dgm:t>
    </dgm:pt>
    <dgm:pt modelId="{2363C197-8C41-4238-BE10-00ACEDF962BB}" type="parTrans" cxnId="{7AC4D7C4-C007-4D49-891B-F731B99099C2}">
      <dgm:prSet/>
      <dgm:spPr/>
    </dgm:pt>
    <dgm:pt modelId="{E146CD01-C98E-45BC-BADA-B8C92189AB2A}" type="sibTrans" cxnId="{7AC4D7C4-C007-4D49-891B-F731B99099C2}">
      <dgm:prSet/>
      <dgm:spPr/>
    </dgm:pt>
    <dgm:pt modelId="{F5DA7CC9-7E83-453B-968F-F1FA3A6F2851}">
      <dgm:prSet custT="1"/>
      <dgm:spPr/>
      <dgm:t>
        <a:bodyPr/>
        <a:lstStyle/>
        <a:p>
          <a:endParaRPr lang="en-AU" sz="1600" dirty="0">
            <a:solidFill>
              <a:schemeClr val="tx1"/>
            </a:solidFill>
          </a:endParaRPr>
        </a:p>
      </dgm:t>
    </dgm:pt>
    <dgm:pt modelId="{AB25320C-23A8-4107-B59B-790C370FE6A7}" type="parTrans" cxnId="{C1C4C436-B885-4E77-BBCC-07498A534D87}">
      <dgm:prSet/>
      <dgm:spPr/>
    </dgm:pt>
    <dgm:pt modelId="{1B5726D0-0C3B-4A7B-B5F1-66D966C606A5}" type="sibTrans" cxnId="{C1C4C436-B885-4E77-BBCC-07498A534D87}">
      <dgm:prSet/>
      <dgm:spPr/>
    </dgm:pt>
    <dgm:pt modelId="{BB44EA9C-E73C-4EDE-88F6-C1E70407C12B}">
      <dgm:prSet custT="1"/>
      <dgm:spPr/>
      <dgm:t>
        <a:bodyPr/>
        <a:lstStyle/>
        <a:p>
          <a:r>
            <a:rPr lang="en-AU" sz="1600" dirty="0">
              <a:solidFill>
                <a:schemeClr val="tx1"/>
              </a:solidFill>
            </a:rPr>
            <a:t>Ensure the maintenance system is effective in managing the risk of unplanned movement of equipment.</a:t>
          </a:r>
        </a:p>
      </dgm:t>
    </dgm:pt>
    <dgm:pt modelId="{AA2E44BE-E11A-4BE5-B033-AFD2B430DF80}" type="parTrans" cxnId="{C81EC9DD-48D6-4594-B55B-4CF9DF6954DA}">
      <dgm:prSet/>
      <dgm:spPr/>
    </dgm:pt>
    <dgm:pt modelId="{68B9CD09-B306-4666-BF02-209563E1D5BB}" type="sibTrans" cxnId="{C81EC9DD-48D6-4594-B55B-4CF9DF6954DA}">
      <dgm:prSet/>
      <dgm:spPr/>
    </dgm:pt>
    <dgm:pt modelId="{2DCE57E5-218C-4192-A730-37A36600A298}">
      <dgm:prSet custT="1"/>
      <dgm:spPr/>
      <dgm:t>
        <a:bodyPr/>
        <a:lstStyle/>
        <a:p>
          <a:r>
            <a:rPr lang="en-AU" sz="1600" dirty="0">
              <a:solidFill>
                <a:schemeClr val="tx1"/>
              </a:solidFill>
            </a:rPr>
            <a:t>Ensure retorque periods for tyre tensioning are effective.</a:t>
          </a:r>
        </a:p>
      </dgm:t>
    </dgm:pt>
    <dgm:pt modelId="{A291102C-2D1E-487F-836B-EA2EF9E76C8F}" type="parTrans" cxnId="{544CDB46-0BEB-4987-8B53-42785C4E9AE2}">
      <dgm:prSet/>
      <dgm:spPr/>
    </dgm:pt>
    <dgm:pt modelId="{50BCAA25-3BA7-42A8-9D0C-A0676440A8DE}" type="sibTrans" cxnId="{544CDB46-0BEB-4987-8B53-42785C4E9AE2}">
      <dgm:prSet/>
      <dgm:spPr/>
    </dgm:pt>
    <dgm:pt modelId="{BCE5700A-BA53-4809-935C-14B6F4223D55}">
      <dgm:prSet custT="1"/>
      <dgm:spPr/>
      <dgm:t>
        <a:bodyPr/>
        <a:lstStyle/>
        <a:p>
          <a:endParaRPr lang="en-AU" sz="1600" dirty="0">
            <a:solidFill>
              <a:schemeClr val="tx1"/>
            </a:solidFill>
          </a:endParaRPr>
        </a:p>
      </dgm:t>
    </dgm:pt>
    <dgm:pt modelId="{613A7356-2840-49CB-9DB8-3F301931D5EC}" type="parTrans" cxnId="{DEB80575-69D7-46D0-A4AB-42EB187C261B}">
      <dgm:prSet/>
      <dgm:spPr/>
    </dgm:pt>
    <dgm:pt modelId="{3CFEEBB4-1728-41A7-9C7B-B5A398637C1B}" type="sibTrans" cxnId="{DEB80575-69D7-46D0-A4AB-42EB187C261B}">
      <dgm:prSet/>
      <dgm:spPr/>
    </dgm:pt>
    <dgm:pt modelId="{9A4091C6-516B-4634-B814-225E67C085FB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A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F1B5143-1C2C-4937-AD43-5D1A69B1A88C}" type="parTrans" cxnId="{DED655A8-B825-4471-8B80-EED955E18144}">
      <dgm:prSet/>
      <dgm:spPr/>
    </dgm:pt>
    <dgm:pt modelId="{84798825-9427-4375-BBAC-3F35D00AB775}" type="sibTrans" cxnId="{DED655A8-B825-4471-8B80-EED955E18144}">
      <dgm:prSet/>
      <dgm:spPr/>
    </dgm:pt>
    <dgm:pt modelId="{5B6381BC-7FF3-4252-A8C3-D70980ACF144}" type="pres">
      <dgm:prSet presAssocID="{3DF41061-068F-4E0E-8FCD-9285615B9D9B}" presName="diagram" presStyleCnt="0">
        <dgm:presLayoutVars>
          <dgm:dir/>
          <dgm:animLvl val="lvl"/>
          <dgm:resizeHandles val="exact"/>
        </dgm:presLayoutVars>
      </dgm:prSet>
      <dgm:spPr/>
    </dgm:pt>
    <dgm:pt modelId="{20BA0BD2-ED16-429E-B24D-82F3019A50A3}" type="pres">
      <dgm:prSet presAssocID="{8DBC36DB-48B1-40D6-9F13-EF537E81A425}" presName="compNode" presStyleCnt="0"/>
      <dgm:spPr/>
    </dgm:pt>
    <dgm:pt modelId="{7B261650-9284-41DC-94BC-64BFCAA97DCC}" type="pres">
      <dgm:prSet presAssocID="{8DBC36DB-48B1-40D6-9F13-EF537E81A425}" presName="childRect" presStyleLbl="bgAcc1" presStyleIdx="0" presStyleCnt="3" custScaleY="104720" custLinFactNeighborX="5736">
        <dgm:presLayoutVars>
          <dgm:bulletEnabled val="1"/>
        </dgm:presLayoutVars>
      </dgm:prSet>
      <dgm:spPr/>
    </dgm:pt>
    <dgm:pt modelId="{4080FDF4-B72C-47CF-A488-F595D604AFEB}" type="pres">
      <dgm:prSet presAssocID="{8DBC36DB-48B1-40D6-9F13-EF537E81A42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F9A7402-A62E-4324-9F4F-AFAB95412106}" type="pres">
      <dgm:prSet presAssocID="{8DBC36DB-48B1-40D6-9F13-EF537E81A425}" presName="parentRect" presStyleLbl="alignNode1" presStyleIdx="0" presStyleCnt="3" custLinFactNeighborX="5736"/>
      <dgm:spPr/>
    </dgm:pt>
    <dgm:pt modelId="{53EB85EF-1C38-4291-A4F2-FBF44BAD5F2C}" type="pres">
      <dgm:prSet presAssocID="{8DBC36DB-48B1-40D6-9F13-EF537E81A425}" presName="adorn" presStyleLbl="fgAccFollowNode1" presStyleIdx="0" presStyleCnt="3" custLinFactNeighborX="1641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07D585B2-C4FA-4FD2-88D2-0D13F326B162}" type="pres">
      <dgm:prSet presAssocID="{E2640A76-712F-4DA4-AA02-8358B045AC65}" presName="sibTrans" presStyleLbl="sibTrans2D1" presStyleIdx="0" presStyleCnt="0"/>
      <dgm:spPr/>
    </dgm:pt>
    <dgm:pt modelId="{A0467DDC-A575-43C4-B38D-2F67E1563F01}" type="pres">
      <dgm:prSet presAssocID="{E63F3FC2-3944-4F99-B29A-64DB3263685D}" presName="compNode" presStyleCnt="0"/>
      <dgm:spPr/>
    </dgm:pt>
    <dgm:pt modelId="{991808E5-1320-4C2C-AA3C-25573115E166}" type="pres">
      <dgm:prSet presAssocID="{E63F3FC2-3944-4F99-B29A-64DB3263685D}" presName="childRect" presStyleLbl="bgAcc1" presStyleIdx="1" presStyleCnt="3" custScaleY="108951" custLinFactNeighborX="1912">
        <dgm:presLayoutVars>
          <dgm:bulletEnabled val="1"/>
        </dgm:presLayoutVars>
      </dgm:prSet>
      <dgm:spPr/>
    </dgm:pt>
    <dgm:pt modelId="{7D0DB544-2006-4282-BF2D-43FA22A78FAA}" type="pres">
      <dgm:prSet presAssocID="{E63F3FC2-3944-4F99-B29A-64DB3263685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7BF4825-2D53-445C-BF36-625C2530A6E8}" type="pres">
      <dgm:prSet presAssocID="{E63F3FC2-3944-4F99-B29A-64DB3263685D}" presName="parentRect" presStyleLbl="alignNode1" presStyleIdx="1" presStyleCnt="3" custLinFactNeighborX="1912"/>
      <dgm:spPr/>
    </dgm:pt>
    <dgm:pt modelId="{C2F66397-53CD-435D-ABEF-064B9969CD1A}" type="pres">
      <dgm:prSet presAssocID="{E63F3FC2-3944-4F99-B29A-64DB3263685D}" presName="adorn" presStyleLbl="fgAccFollowNode1" presStyleIdx="1" presStyleCnt="3" custLinFactNeighborX="547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2FA6B34-DBA4-4276-B512-AF942B21AADF}" type="pres">
      <dgm:prSet presAssocID="{9D073DD3-8FC6-4BEE-9EF9-E7BFD566A0CE}" presName="sibTrans" presStyleLbl="sibTrans2D1" presStyleIdx="0" presStyleCnt="0"/>
      <dgm:spPr/>
    </dgm:pt>
    <dgm:pt modelId="{8BA7DC58-5FBA-4A4A-91E9-20B25695F782}" type="pres">
      <dgm:prSet presAssocID="{7C767949-0DAF-48D4-9A7E-CB4264329E76}" presName="compNode" presStyleCnt="0"/>
      <dgm:spPr/>
    </dgm:pt>
    <dgm:pt modelId="{3F9F8C5A-5736-41DC-A4E1-D9DD4CD3BB96}" type="pres">
      <dgm:prSet presAssocID="{7C767949-0DAF-48D4-9A7E-CB4264329E76}" presName="childRect" presStyleLbl="bgAcc1" presStyleIdx="2" presStyleCnt="3" custScaleY="115192">
        <dgm:presLayoutVars>
          <dgm:bulletEnabled val="1"/>
        </dgm:presLayoutVars>
      </dgm:prSet>
      <dgm:spPr/>
    </dgm:pt>
    <dgm:pt modelId="{7F8D31C9-4398-4EC5-9173-EB3DC7E17166}" type="pres">
      <dgm:prSet presAssocID="{7C767949-0DAF-48D4-9A7E-CB4264329E7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AF47B5C-9D51-4E7A-A1D2-D9B875DE9320}" type="pres">
      <dgm:prSet presAssocID="{7C767949-0DAF-48D4-9A7E-CB4264329E76}" presName="parentRect" presStyleLbl="alignNode1" presStyleIdx="2" presStyleCnt="3"/>
      <dgm:spPr/>
    </dgm:pt>
    <dgm:pt modelId="{9656A9C2-6CE7-4A12-9650-DE8EE6814E00}" type="pres">
      <dgm:prSet presAssocID="{7C767949-0DAF-48D4-9A7E-CB4264329E76}" presName="adorn" presStyleLbl="fgAccFollow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</dgm:ptLst>
  <dgm:cxnLst>
    <dgm:cxn modelId="{A52C2B11-C3B4-466E-B314-1A5526C1B89C}" type="presOf" srcId="{9D073DD3-8FC6-4BEE-9EF9-E7BFD566A0CE}" destId="{F2FA6B34-DBA4-4276-B512-AF942B21AADF}" srcOrd="0" destOrd="0" presId="urn:microsoft.com/office/officeart/2005/8/layout/bList2"/>
    <dgm:cxn modelId="{15786714-34DF-44AF-88AB-CB1A5262AD34}" srcId="{7C767949-0DAF-48D4-9A7E-CB4264329E76}" destId="{D86C07FA-D94C-4DF4-B9D6-C02708F44B4B}" srcOrd="1" destOrd="0" parTransId="{21D48E41-ABFC-4B1A-8FBA-3D491DE436B2}" sibTransId="{70728C96-05BF-4E67-9460-9B68310877AB}"/>
    <dgm:cxn modelId="{ABF17E16-31B9-4A70-9B69-78925E71E248}" srcId="{7C767949-0DAF-48D4-9A7E-CB4264329E76}" destId="{DE02D76A-6350-4395-AC03-B3DF6142160B}" srcOrd="6" destOrd="0" parTransId="{115F1FDE-543F-4FF6-BC12-4718EE05F8F3}" sibTransId="{1CADF389-E180-47C9-8493-23FB661FB9EA}"/>
    <dgm:cxn modelId="{2A6ED516-6D7E-4374-A199-D66CEAA8A1AF}" type="presOf" srcId="{BB44EA9C-E73C-4EDE-88F6-C1E70407C12B}" destId="{7B261650-9284-41DC-94BC-64BFCAA97DCC}" srcOrd="0" destOrd="2" presId="urn:microsoft.com/office/officeart/2005/8/layout/bList2"/>
    <dgm:cxn modelId="{C6D95130-BFB3-439D-A992-017E4C3EDF1B}" type="presOf" srcId="{BCE5700A-BA53-4809-935C-14B6F4223D55}" destId="{7B261650-9284-41DC-94BC-64BFCAA97DCC}" srcOrd="0" destOrd="0" presId="urn:microsoft.com/office/officeart/2005/8/layout/bList2"/>
    <dgm:cxn modelId="{6B30D233-2351-424B-80B4-94083F3EFF83}" type="presOf" srcId="{302247D1-4099-40A2-AB42-236714CFB3C2}" destId="{991808E5-1320-4C2C-AA3C-25573115E166}" srcOrd="0" destOrd="5" presId="urn:microsoft.com/office/officeart/2005/8/layout/bList2"/>
    <dgm:cxn modelId="{C25B2035-70C8-4D53-842F-18466082663D}" srcId="{7C767949-0DAF-48D4-9A7E-CB4264329E76}" destId="{9A3100CB-0447-4237-840D-A596ED213D69}" srcOrd="4" destOrd="0" parTransId="{A2F87D87-E8ED-43D0-84ED-EC5803C9DD56}" sibTransId="{777A5CA2-8798-4125-B855-18800D30F369}"/>
    <dgm:cxn modelId="{C1C4C436-B885-4E77-BBCC-07498A534D87}" srcId="{E63F3FC2-3944-4F99-B29A-64DB3263685D}" destId="{F5DA7CC9-7E83-453B-968F-F1FA3A6F2851}" srcOrd="3" destOrd="0" parTransId="{AB25320C-23A8-4107-B59B-790C370FE6A7}" sibTransId="{1B5726D0-0C3B-4A7B-B5F1-66D966C606A5}"/>
    <dgm:cxn modelId="{8114FD36-1463-421C-A40D-CE05FC139E84}" srcId="{3DF41061-068F-4E0E-8FCD-9285615B9D9B}" destId="{8DBC36DB-48B1-40D6-9F13-EF537E81A425}" srcOrd="0" destOrd="0" parTransId="{4195700E-DFF3-4A0E-87E5-C5F1799857DC}" sibTransId="{E2640A76-712F-4DA4-AA02-8358B045AC65}"/>
    <dgm:cxn modelId="{71800738-01C7-45B1-A602-906AF9476673}" type="presOf" srcId="{F3D66FCE-B95A-43A3-AA40-2FCE2FA788C2}" destId="{3F9F8C5A-5736-41DC-A4E1-D9DD4CD3BB96}" srcOrd="0" destOrd="2" presId="urn:microsoft.com/office/officeart/2005/8/layout/bList2"/>
    <dgm:cxn modelId="{78D8AF60-B07E-4AEA-8FE0-09B12E9213A7}" srcId="{E63F3FC2-3944-4F99-B29A-64DB3263685D}" destId="{302247D1-4099-40A2-AB42-236714CFB3C2}" srcOrd="5" destOrd="0" parTransId="{5419DD3A-EF9D-4F29-B0B4-3FE8D003A8B7}" sibTransId="{50C6AD2B-8813-4C4F-AB41-938ABA19618F}"/>
    <dgm:cxn modelId="{544CDB46-0BEB-4987-8B53-42785C4E9AE2}" srcId="{E63F3FC2-3944-4F99-B29A-64DB3263685D}" destId="{2DCE57E5-218C-4192-A730-37A36600A298}" srcOrd="2" destOrd="0" parTransId="{A291102C-2D1E-487F-836B-EA2EF9E76C8F}" sibTransId="{50BCAA25-3BA7-42A8-9D0C-A0676440A8DE}"/>
    <dgm:cxn modelId="{03F28C47-E207-4245-8327-CDEE78A3B183}" type="presOf" srcId="{2DCE57E5-218C-4192-A730-37A36600A298}" destId="{991808E5-1320-4C2C-AA3C-25573115E166}" srcOrd="0" destOrd="2" presId="urn:microsoft.com/office/officeart/2005/8/layout/bList2"/>
    <dgm:cxn modelId="{4C07E768-5275-4AD5-8CED-7425CF23A490}" type="presOf" srcId="{9A3100CB-0447-4237-840D-A596ED213D69}" destId="{3F9F8C5A-5736-41DC-A4E1-D9DD4CD3BB96}" srcOrd="0" destOrd="4" presId="urn:microsoft.com/office/officeart/2005/8/layout/bList2"/>
    <dgm:cxn modelId="{CCA99A49-6EFB-4352-A945-EB501B944000}" srcId="{E63F3FC2-3944-4F99-B29A-64DB3263685D}" destId="{CC494B61-418D-4476-8BF0-0A0C730052C8}" srcOrd="4" destOrd="0" parTransId="{74BD48F7-58AB-488D-925D-00F6D50418D2}" sibTransId="{804982B5-A3D4-4FDC-AE28-2914177B1C34}"/>
    <dgm:cxn modelId="{B0F96B4A-EED7-4316-8B72-6EC2D3AB50DB}" type="presOf" srcId="{8DBC36DB-48B1-40D6-9F13-EF537E81A425}" destId="{4080FDF4-B72C-47CF-A488-F595D604AFEB}" srcOrd="0" destOrd="0" presId="urn:microsoft.com/office/officeart/2005/8/layout/bList2"/>
    <dgm:cxn modelId="{DEB80575-69D7-46D0-A4AB-42EB187C261B}" srcId="{8DBC36DB-48B1-40D6-9F13-EF537E81A425}" destId="{BCE5700A-BA53-4809-935C-14B6F4223D55}" srcOrd="0" destOrd="0" parTransId="{613A7356-2840-49CB-9DB8-3F301931D5EC}" sibTransId="{3CFEEBB4-1728-41A7-9C7B-B5A398637C1B}"/>
    <dgm:cxn modelId="{D2788A56-4BE7-4817-A871-2A55E7709CA4}" type="presOf" srcId="{A70E4B67-88DA-424E-939E-2D995AC4143A}" destId="{3F9F8C5A-5736-41DC-A4E1-D9DD4CD3BB96}" srcOrd="0" destOrd="3" presId="urn:microsoft.com/office/officeart/2005/8/layout/bList2"/>
    <dgm:cxn modelId="{A8EC8F57-5A23-48E8-97F9-85118568E840}" type="presOf" srcId="{9A4091C6-516B-4634-B814-225E67C085FB}" destId="{3F9F8C5A-5736-41DC-A4E1-D9DD4CD3BB96}" srcOrd="0" destOrd="0" presId="urn:microsoft.com/office/officeart/2005/8/layout/bList2"/>
    <dgm:cxn modelId="{9DBDFA79-4D8F-4BC0-A438-48E920EC3625}" type="presOf" srcId="{2DCDD04C-7A15-44A6-A435-2D522D90C4CA}" destId="{3F9F8C5A-5736-41DC-A4E1-D9DD4CD3BB96}" srcOrd="0" destOrd="5" presId="urn:microsoft.com/office/officeart/2005/8/layout/bList2"/>
    <dgm:cxn modelId="{F33E1C7C-DAC6-47F7-A77E-BDEA91546783}" srcId="{8DBC36DB-48B1-40D6-9F13-EF537E81A425}" destId="{DB29B8FD-C071-4F9B-A779-F2D7DBC233D6}" srcOrd="3" destOrd="0" parTransId="{4EE7C001-1412-47EC-9759-C47EA6B9D1AD}" sibTransId="{7B62689D-4A69-4AE1-AEB0-4972CC43CD45}"/>
    <dgm:cxn modelId="{60896E8A-2A33-4EBA-9773-DD6C6C5B3550}" type="presOf" srcId="{6C3BD11D-5523-40C9-9B7A-FCC343380A90}" destId="{991808E5-1320-4C2C-AA3C-25573115E166}" srcOrd="0" destOrd="1" presId="urn:microsoft.com/office/officeart/2005/8/layout/bList2"/>
    <dgm:cxn modelId="{82284493-761D-486A-982D-3403BBE446E7}" type="presOf" srcId="{DB29B8FD-C071-4F9B-A779-F2D7DBC233D6}" destId="{7B261650-9284-41DC-94BC-64BFCAA97DCC}" srcOrd="0" destOrd="3" presId="urn:microsoft.com/office/officeart/2005/8/layout/bList2"/>
    <dgm:cxn modelId="{A8537A96-CFD7-4C00-85CC-12EDB7C14C14}" type="presOf" srcId="{18AB43C4-6AD0-408B-A708-4DA0C481592E}" destId="{7B261650-9284-41DC-94BC-64BFCAA97DCC}" srcOrd="0" destOrd="1" presId="urn:microsoft.com/office/officeart/2005/8/layout/bList2"/>
    <dgm:cxn modelId="{EB578C96-3358-449E-A79D-F361DCCE46AC}" srcId="{7C767949-0DAF-48D4-9A7E-CB4264329E76}" destId="{F3D66FCE-B95A-43A3-AA40-2FCE2FA788C2}" srcOrd="2" destOrd="0" parTransId="{B3AB03C3-4054-41CF-8185-AF91797256EF}" sibTransId="{100F0053-3BAD-415D-A3AB-BD6BC0A91449}"/>
    <dgm:cxn modelId="{E7F47D9D-FD61-4CC1-8234-F6E959481B85}" srcId="{7C767949-0DAF-48D4-9A7E-CB4264329E76}" destId="{2DCDD04C-7A15-44A6-A435-2D522D90C4CA}" srcOrd="5" destOrd="0" parTransId="{3D88DB19-DE9F-4628-9712-8E1520FFF25D}" sibTransId="{7523B4C8-37F4-49B2-9694-7E9529049C90}"/>
    <dgm:cxn modelId="{1C01BAA1-BEAB-4CFF-8498-7D50890CE9EE}" type="presOf" srcId="{F5DA7CC9-7E83-453B-968F-F1FA3A6F2851}" destId="{991808E5-1320-4C2C-AA3C-25573115E166}" srcOrd="0" destOrd="3" presId="urn:microsoft.com/office/officeart/2005/8/layout/bList2"/>
    <dgm:cxn modelId="{3503E9A2-6761-4CB9-8FA5-4C1C275E325F}" type="presOf" srcId="{3DF41061-068F-4E0E-8FCD-9285615B9D9B}" destId="{5B6381BC-7FF3-4252-A8C3-D70980ACF144}" srcOrd="0" destOrd="0" presId="urn:microsoft.com/office/officeart/2005/8/layout/bList2"/>
    <dgm:cxn modelId="{38678CA5-E4D3-483B-88F8-5A77F4F0BC75}" type="presOf" srcId="{CC494B61-418D-4476-8BF0-0A0C730052C8}" destId="{991808E5-1320-4C2C-AA3C-25573115E166}" srcOrd="0" destOrd="4" presId="urn:microsoft.com/office/officeart/2005/8/layout/bList2"/>
    <dgm:cxn modelId="{D8F761A8-F34D-4E4E-8AAD-53A2D6984934}" srcId="{7C767949-0DAF-48D4-9A7E-CB4264329E76}" destId="{A70E4B67-88DA-424E-939E-2D995AC4143A}" srcOrd="3" destOrd="0" parTransId="{DC1FAC93-DDFB-44C4-899E-56B68158139B}" sibTransId="{EF529800-CC53-470D-AC21-B815518073CD}"/>
    <dgm:cxn modelId="{DED655A8-B825-4471-8B80-EED955E18144}" srcId="{7C767949-0DAF-48D4-9A7E-CB4264329E76}" destId="{9A4091C6-516B-4634-B814-225E67C085FB}" srcOrd="0" destOrd="0" parTransId="{CF1B5143-1C2C-4937-AD43-5D1A69B1A88C}" sibTransId="{84798825-9427-4375-BBAC-3F35D00AB775}"/>
    <dgm:cxn modelId="{88C2C8A9-BF07-4A1F-8D5A-76A9D2B946B1}" type="presOf" srcId="{D86C07FA-D94C-4DF4-B9D6-C02708F44B4B}" destId="{3F9F8C5A-5736-41DC-A4E1-D9DD4CD3BB96}" srcOrd="0" destOrd="1" presId="urn:microsoft.com/office/officeart/2005/8/layout/bList2"/>
    <dgm:cxn modelId="{C743CCB1-6055-4C08-834E-1615A415F7E6}" type="presOf" srcId="{7C767949-0DAF-48D4-9A7E-CB4264329E76}" destId="{7AF47B5C-9D51-4E7A-A1D2-D9B875DE9320}" srcOrd="1" destOrd="0" presId="urn:microsoft.com/office/officeart/2005/8/layout/bList2"/>
    <dgm:cxn modelId="{B7C145BB-04E9-457E-9422-F345F2AE8AFE}" type="presOf" srcId="{7C767949-0DAF-48D4-9A7E-CB4264329E76}" destId="{7F8D31C9-4398-4EC5-9173-EB3DC7E17166}" srcOrd="0" destOrd="0" presId="urn:microsoft.com/office/officeart/2005/8/layout/bList2"/>
    <dgm:cxn modelId="{99CF39C1-D559-4C9F-A6BB-C956C250103F}" srcId="{3DF41061-068F-4E0E-8FCD-9285615B9D9B}" destId="{E63F3FC2-3944-4F99-B29A-64DB3263685D}" srcOrd="1" destOrd="0" parTransId="{90B1D5FE-9C8F-45DC-A3BC-EB2144F6CFE6}" sibTransId="{9D073DD3-8FC6-4BEE-9EF9-E7BFD566A0CE}"/>
    <dgm:cxn modelId="{7AC4D7C4-C007-4D49-891B-F731B99099C2}" srcId="{E63F3FC2-3944-4F99-B29A-64DB3263685D}" destId="{B01900EC-DAC4-45FC-9FF9-D5E30000297E}" srcOrd="0" destOrd="0" parTransId="{2363C197-8C41-4238-BE10-00ACEDF962BB}" sibTransId="{E146CD01-C98E-45BC-BADA-B8C92189AB2A}"/>
    <dgm:cxn modelId="{DA18A9CA-0CC4-4BEF-BE53-994773E0B33C}" srcId="{8DBC36DB-48B1-40D6-9F13-EF537E81A425}" destId="{6C75949B-0FD6-4430-8B40-984EE0AEDE3D}" srcOrd="4" destOrd="0" parTransId="{C8FC1DD1-03CD-4DCA-9CD6-2F6B3A8CA7AC}" sibTransId="{FD89A390-1132-4CCF-8DAE-A066D46AAE4E}"/>
    <dgm:cxn modelId="{A70EC9D8-8A86-4812-90A8-0D398C098830}" type="presOf" srcId="{DE02D76A-6350-4395-AC03-B3DF6142160B}" destId="{3F9F8C5A-5736-41DC-A4E1-D9DD4CD3BB96}" srcOrd="0" destOrd="6" presId="urn:microsoft.com/office/officeart/2005/8/layout/bList2"/>
    <dgm:cxn modelId="{FC080BDA-025D-4375-8145-2ED953CA306F}" type="presOf" srcId="{6C75949B-0FD6-4430-8B40-984EE0AEDE3D}" destId="{7B261650-9284-41DC-94BC-64BFCAA97DCC}" srcOrd="0" destOrd="4" presId="urn:microsoft.com/office/officeart/2005/8/layout/bList2"/>
    <dgm:cxn modelId="{C81EC9DD-48D6-4594-B55B-4CF9DF6954DA}" srcId="{8DBC36DB-48B1-40D6-9F13-EF537E81A425}" destId="{BB44EA9C-E73C-4EDE-88F6-C1E70407C12B}" srcOrd="2" destOrd="0" parTransId="{AA2E44BE-E11A-4BE5-B033-AFD2B430DF80}" sibTransId="{68B9CD09-B306-4666-BF02-209563E1D5BB}"/>
    <dgm:cxn modelId="{F1B821E0-086F-47F8-8D4B-1A2C6E3F2CC4}" type="presOf" srcId="{E2640A76-712F-4DA4-AA02-8358B045AC65}" destId="{07D585B2-C4FA-4FD2-88D2-0D13F326B162}" srcOrd="0" destOrd="0" presId="urn:microsoft.com/office/officeart/2005/8/layout/bList2"/>
    <dgm:cxn modelId="{747B31E9-50D6-453A-8276-219986E34D52}" srcId="{3DF41061-068F-4E0E-8FCD-9285615B9D9B}" destId="{7C767949-0DAF-48D4-9A7E-CB4264329E76}" srcOrd="2" destOrd="0" parTransId="{EA67D5BD-9315-4405-B0B8-819E19EB49BD}" sibTransId="{0CFF758F-8ED9-478A-B22E-EE300343D83E}"/>
    <dgm:cxn modelId="{037040F4-7790-47D4-BAA3-8D2C10583FE3}" srcId="{E63F3FC2-3944-4F99-B29A-64DB3263685D}" destId="{6C3BD11D-5523-40C9-9B7A-FCC343380A90}" srcOrd="1" destOrd="0" parTransId="{BEC29BC5-6B56-4817-80F0-01E787EB4F27}" sibTransId="{5999F06D-32DB-4723-840C-4D4455ACE0BF}"/>
    <dgm:cxn modelId="{1F45DEF4-FBAD-4ED3-9D8B-FA2962E12BCB}" type="presOf" srcId="{B01900EC-DAC4-45FC-9FF9-D5E30000297E}" destId="{991808E5-1320-4C2C-AA3C-25573115E166}" srcOrd="0" destOrd="0" presId="urn:microsoft.com/office/officeart/2005/8/layout/bList2"/>
    <dgm:cxn modelId="{1B90F3F4-90EB-422C-A82F-8FFB6F2192BA}" type="presOf" srcId="{8DBC36DB-48B1-40D6-9F13-EF537E81A425}" destId="{1F9A7402-A62E-4324-9F4F-AFAB95412106}" srcOrd="1" destOrd="0" presId="urn:microsoft.com/office/officeart/2005/8/layout/bList2"/>
    <dgm:cxn modelId="{089561F5-7497-4C62-9AEE-94C6A35E30D5}" srcId="{8DBC36DB-48B1-40D6-9F13-EF537E81A425}" destId="{18AB43C4-6AD0-408B-A708-4DA0C481592E}" srcOrd="1" destOrd="0" parTransId="{F1B5BD2E-54CF-4EBB-9204-A47AAFF85C69}" sibTransId="{298EA7C7-FEEA-40A6-84A0-DDFABC17DD19}"/>
    <dgm:cxn modelId="{50E8C9F8-3019-40BD-99BA-FF4F0E272B39}" type="presOf" srcId="{E63F3FC2-3944-4F99-B29A-64DB3263685D}" destId="{97BF4825-2D53-445C-BF36-625C2530A6E8}" srcOrd="1" destOrd="0" presId="urn:microsoft.com/office/officeart/2005/8/layout/bList2"/>
    <dgm:cxn modelId="{AE3D2CFF-1591-413F-9879-073E0ADB9321}" type="presOf" srcId="{E63F3FC2-3944-4F99-B29A-64DB3263685D}" destId="{7D0DB544-2006-4282-BF2D-43FA22A78FAA}" srcOrd="0" destOrd="0" presId="urn:microsoft.com/office/officeart/2005/8/layout/bList2"/>
    <dgm:cxn modelId="{D1DA7BCD-9CC9-4C3D-B2CF-6D84A1A0D3C4}" type="presParOf" srcId="{5B6381BC-7FF3-4252-A8C3-D70980ACF144}" destId="{20BA0BD2-ED16-429E-B24D-82F3019A50A3}" srcOrd="0" destOrd="0" presId="urn:microsoft.com/office/officeart/2005/8/layout/bList2"/>
    <dgm:cxn modelId="{D6D2A550-7A79-4B74-A5E4-F1B1EAA4F755}" type="presParOf" srcId="{20BA0BD2-ED16-429E-B24D-82F3019A50A3}" destId="{7B261650-9284-41DC-94BC-64BFCAA97DCC}" srcOrd="0" destOrd="0" presId="urn:microsoft.com/office/officeart/2005/8/layout/bList2"/>
    <dgm:cxn modelId="{67DABA86-15B4-4621-AE21-FD78A2F44F61}" type="presParOf" srcId="{20BA0BD2-ED16-429E-B24D-82F3019A50A3}" destId="{4080FDF4-B72C-47CF-A488-F595D604AFEB}" srcOrd="1" destOrd="0" presId="urn:microsoft.com/office/officeart/2005/8/layout/bList2"/>
    <dgm:cxn modelId="{443401F8-EEFA-4AC1-B1CB-E74AC7E9C2E0}" type="presParOf" srcId="{20BA0BD2-ED16-429E-B24D-82F3019A50A3}" destId="{1F9A7402-A62E-4324-9F4F-AFAB95412106}" srcOrd="2" destOrd="0" presId="urn:microsoft.com/office/officeart/2005/8/layout/bList2"/>
    <dgm:cxn modelId="{D35AD7D3-39A8-48CA-98F1-6DB2AC684B1C}" type="presParOf" srcId="{20BA0BD2-ED16-429E-B24D-82F3019A50A3}" destId="{53EB85EF-1C38-4291-A4F2-FBF44BAD5F2C}" srcOrd="3" destOrd="0" presId="urn:microsoft.com/office/officeart/2005/8/layout/bList2"/>
    <dgm:cxn modelId="{85C5FA69-66C1-423B-9399-E0534124D9B6}" type="presParOf" srcId="{5B6381BC-7FF3-4252-A8C3-D70980ACF144}" destId="{07D585B2-C4FA-4FD2-88D2-0D13F326B162}" srcOrd="1" destOrd="0" presId="urn:microsoft.com/office/officeart/2005/8/layout/bList2"/>
    <dgm:cxn modelId="{2860505F-554D-4FAA-8F55-374D4E0909AB}" type="presParOf" srcId="{5B6381BC-7FF3-4252-A8C3-D70980ACF144}" destId="{A0467DDC-A575-43C4-B38D-2F67E1563F01}" srcOrd="2" destOrd="0" presId="urn:microsoft.com/office/officeart/2005/8/layout/bList2"/>
    <dgm:cxn modelId="{3B99266B-21FA-4523-BC52-0998A2C8D71C}" type="presParOf" srcId="{A0467DDC-A575-43C4-B38D-2F67E1563F01}" destId="{991808E5-1320-4C2C-AA3C-25573115E166}" srcOrd="0" destOrd="0" presId="urn:microsoft.com/office/officeart/2005/8/layout/bList2"/>
    <dgm:cxn modelId="{4DD6DE0C-11DE-4169-B929-556EBD917217}" type="presParOf" srcId="{A0467DDC-A575-43C4-B38D-2F67E1563F01}" destId="{7D0DB544-2006-4282-BF2D-43FA22A78FAA}" srcOrd="1" destOrd="0" presId="urn:microsoft.com/office/officeart/2005/8/layout/bList2"/>
    <dgm:cxn modelId="{8448DF7E-B82F-4DEF-B367-D12FDA5E3BB2}" type="presParOf" srcId="{A0467DDC-A575-43C4-B38D-2F67E1563F01}" destId="{97BF4825-2D53-445C-BF36-625C2530A6E8}" srcOrd="2" destOrd="0" presId="urn:microsoft.com/office/officeart/2005/8/layout/bList2"/>
    <dgm:cxn modelId="{1E572407-A880-421A-9B93-6DFC06E2C282}" type="presParOf" srcId="{A0467DDC-A575-43C4-B38D-2F67E1563F01}" destId="{C2F66397-53CD-435D-ABEF-064B9969CD1A}" srcOrd="3" destOrd="0" presId="urn:microsoft.com/office/officeart/2005/8/layout/bList2"/>
    <dgm:cxn modelId="{7418BFBC-9D8C-4BC7-95CC-A29EEA8278C4}" type="presParOf" srcId="{5B6381BC-7FF3-4252-A8C3-D70980ACF144}" destId="{F2FA6B34-DBA4-4276-B512-AF942B21AADF}" srcOrd="3" destOrd="0" presId="urn:microsoft.com/office/officeart/2005/8/layout/bList2"/>
    <dgm:cxn modelId="{7BCECA76-FAAF-4D68-B709-71318FE50CD6}" type="presParOf" srcId="{5B6381BC-7FF3-4252-A8C3-D70980ACF144}" destId="{8BA7DC58-5FBA-4A4A-91E9-20B25695F782}" srcOrd="4" destOrd="0" presId="urn:microsoft.com/office/officeart/2005/8/layout/bList2"/>
    <dgm:cxn modelId="{3EA34298-BA3E-4009-B7D6-471A9EAD9D6F}" type="presParOf" srcId="{8BA7DC58-5FBA-4A4A-91E9-20B25695F782}" destId="{3F9F8C5A-5736-41DC-A4E1-D9DD4CD3BB96}" srcOrd="0" destOrd="0" presId="urn:microsoft.com/office/officeart/2005/8/layout/bList2"/>
    <dgm:cxn modelId="{C71A3218-E9D0-44F2-8331-46BEA97BB47F}" type="presParOf" srcId="{8BA7DC58-5FBA-4A4A-91E9-20B25695F782}" destId="{7F8D31C9-4398-4EC5-9173-EB3DC7E17166}" srcOrd="1" destOrd="0" presId="urn:microsoft.com/office/officeart/2005/8/layout/bList2"/>
    <dgm:cxn modelId="{16151831-AA94-42C6-8383-F3343013ECE4}" type="presParOf" srcId="{8BA7DC58-5FBA-4A4A-91E9-20B25695F782}" destId="{7AF47B5C-9D51-4E7A-A1D2-D9B875DE9320}" srcOrd="2" destOrd="0" presId="urn:microsoft.com/office/officeart/2005/8/layout/bList2"/>
    <dgm:cxn modelId="{B6862A7B-55C8-419E-9E00-C8D56E09D36C}" type="presParOf" srcId="{8BA7DC58-5FBA-4A4A-91E9-20B25695F782}" destId="{9656A9C2-6CE7-4A12-9650-DE8EE6814E0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F41061-068F-4E0E-8FCD-9285615B9D9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DBC36DB-48B1-40D6-9F13-EF537E81A425}">
      <dgm:prSet/>
      <dgm:spPr/>
      <dgm:t>
        <a:bodyPr/>
        <a:lstStyle/>
        <a:p>
          <a:r>
            <a:rPr lang="en-AU" dirty="0"/>
            <a:t>Site Senior Executive</a:t>
          </a:r>
        </a:p>
      </dgm:t>
    </dgm:pt>
    <dgm:pt modelId="{4195700E-DFF3-4A0E-87E5-C5F1799857DC}" type="parTrans" cxnId="{8114FD36-1463-421C-A40D-CE05FC139E84}">
      <dgm:prSet/>
      <dgm:spPr/>
      <dgm:t>
        <a:bodyPr/>
        <a:lstStyle/>
        <a:p>
          <a:endParaRPr lang="en-AU"/>
        </a:p>
      </dgm:t>
    </dgm:pt>
    <dgm:pt modelId="{E2640A76-712F-4DA4-AA02-8358B045AC65}" type="sibTrans" cxnId="{8114FD36-1463-421C-A40D-CE05FC139E84}">
      <dgm:prSet/>
      <dgm:spPr/>
      <dgm:t>
        <a:bodyPr/>
        <a:lstStyle/>
        <a:p>
          <a:endParaRPr lang="en-AU"/>
        </a:p>
      </dgm:t>
    </dgm:pt>
    <dgm:pt modelId="{6C75949B-0FD6-4430-8B40-984EE0AEDE3D}">
      <dgm:prSet/>
      <dgm:spPr/>
      <dgm:t>
        <a:bodyPr/>
        <a:lstStyle/>
        <a:p>
          <a:endParaRPr lang="en-AU" sz="1300" dirty="0"/>
        </a:p>
      </dgm:t>
    </dgm:pt>
    <dgm:pt modelId="{C8FC1DD1-03CD-4DCA-9CD6-2F6B3A8CA7AC}" type="parTrans" cxnId="{DA18A9CA-0CC4-4BEF-BE53-994773E0B33C}">
      <dgm:prSet/>
      <dgm:spPr/>
      <dgm:t>
        <a:bodyPr/>
        <a:lstStyle/>
        <a:p>
          <a:endParaRPr lang="en-AU"/>
        </a:p>
      </dgm:t>
    </dgm:pt>
    <dgm:pt modelId="{FD89A390-1132-4CCF-8DAE-A066D46AAE4E}" type="sibTrans" cxnId="{DA18A9CA-0CC4-4BEF-BE53-994773E0B33C}">
      <dgm:prSet/>
      <dgm:spPr/>
      <dgm:t>
        <a:bodyPr/>
        <a:lstStyle/>
        <a:p>
          <a:endParaRPr lang="en-AU"/>
        </a:p>
      </dgm:t>
    </dgm:pt>
    <dgm:pt modelId="{E63F3FC2-3944-4F99-B29A-64DB3263685D}">
      <dgm:prSet/>
      <dgm:spPr/>
      <dgm:t>
        <a:bodyPr/>
        <a:lstStyle/>
        <a:p>
          <a:r>
            <a:rPr lang="en-AU" dirty="0"/>
            <a:t>Supervisors </a:t>
          </a:r>
        </a:p>
      </dgm:t>
    </dgm:pt>
    <dgm:pt modelId="{90B1D5FE-9C8F-45DC-A3BC-EB2144F6CFE6}" type="parTrans" cxnId="{99CF39C1-D559-4C9F-A6BB-C956C250103F}">
      <dgm:prSet/>
      <dgm:spPr/>
      <dgm:t>
        <a:bodyPr/>
        <a:lstStyle/>
        <a:p>
          <a:endParaRPr lang="en-AU"/>
        </a:p>
      </dgm:t>
    </dgm:pt>
    <dgm:pt modelId="{9D073DD3-8FC6-4BEE-9EF9-E7BFD566A0CE}" type="sibTrans" cxnId="{99CF39C1-D559-4C9F-A6BB-C956C250103F}">
      <dgm:prSet/>
      <dgm:spPr/>
      <dgm:t>
        <a:bodyPr/>
        <a:lstStyle/>
        <a:p>
          <a:endParaRPr lang="en-AU"/>
        </a:p>
      </dgm:t>
    </dgm:pt>
    <dgm:pt modelId="{7C767949-0DAF-48D4-9A7E-CB4264329E76}">
      <dgm:prSet/>
      <dgm:spPr/>
      <dgm:t>
        <a:bodyPr/>
        <a:lstStyle/>
        <a:p>
          <a:r>
            <a:rPr lang="en-AU" dirty="0"/>
            <a:t>Coal Mine Workers</a:t>
          </a:r>
        </a:p>
      </dgm:t>
    </dgm:pt>
    <dgm:pt modelId="{EA67D5BD-9315-4405-B0B8-819E19EB49BD}" type="parTrans" cxnId="{747B31E9-50D6-453A-8276-219986E34D52}">
      <dgm:prSet/>
      <dgm:spPr/>
      <dgm:t>
        <a:bodyPr/>
        <a:lstStyle/>
        <a:p>
          <a:endParaRPr lang="en-AU"/>
        </a:p>
      </dgm:t>
    </dgm:pt>
    <dgm:pt modelId="{0CFF758F-8ED9-478A-B22E-EE300343D83E}" type="sibTrans" cxnId="{747B31E9-50D6-453A-8276-219986E34D52}">
      <dgm:prSet/>
      <dgm:spPr/>
      <dgm:t>
        <a:bodyPr/>
        <a:lstStyle/>
        <a:p>
          <a:endParaRPr lang="en-AU"/>
        </a:p>
      </dgm:t>
    </dgm:pt>
    <dgm:pt modelId="{DE02D76A-6350-4395-AC03-B3DF6142160B}">
      <dgm:prSet custT="1"/>
      <dgm:spPr/>
      <dgm:t>
        <a:bodyPr/>
        <a:lstStyle/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115F1FDE-543F-4FF6-BC12-4718EE05F8F3}" type="parTrans" cxnId="{ABF17E16-31B9-4A70-9B69-78925E71E248}">
      <dgm:prSet/>
      <dgm:spPr/>
      <dgm:t>
        <a:bodyPr/>
        <a:lstStyle/>
        <a:p>
          <a:endParaRPr lang="en-AU"/>
        </a:p>
      </dgm:t>
    </dgm:pt>
    <dgm:pt modelId="{1CADF389-E180-47C9-8493-23FB661FB9EA}" type="sibTrans" cxnId="{ABF17E16-31B9-4A70-9B69-78925E71E248}">
      <dgm:prSet/>
      <dgm:spPr/>
      <dgm:t>
        <a:bodyPr/>
        <a:lstStyle/>
        <a:p>
          <a:endParaRPr lang="en-AU"/>
        </a:p>
      </dgm:t>
    </dgm:pt>
    <dgm:pt modelId="{2DCDD04C-7A15-44A6-A435-2D522D90C4CA}">
      <dgm:prSet custT="1"/>
      <dgm:spPr/>
      <dgm:t>
        <a:bodyPr/>
        <a:lstStyle/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D88DB19-DE9F-4628-9712-8E1520FFF25D}" type="parTrans" cxnId="{E7F47D9D-FD61-4CC1-8234-F6E959481B85}">
      <dgm:prSet/>
      <dgm:spPr/>
      <dgm:t>
        <a:bodyPr/>
        <a:lstStyle/>
        <a:p>
          <a:endParaRPr lang="en-AU"/>
        </a:p>
      </dgm:t>
    </dgm:pt>
    <dgm:pt modelId="{7523B4C8-37F4-49B2-9694-7E9529049C90}" type="sibTrans" cxnId="{E7F47D9D-FD61-4CC1-8234-F6E959481B85}">
      <dgm:prSet/>
      <dgm:spPr/>
      <dgm:t>
        <a:bodyPr/>
        <a:lstStyle/>
        <a:p>
          <a:endParaRPr lang="en-AU"/>
        </a:p>
      </dgm:t>
    </dgm:pt>
    <dgm:pt modelId="{6126646F-406B-4AD6-B8E5-4B326C82639C}">
      <dgm:prSet custT="1"/>
      <dgm:spPr/>
      <dgm:t>
        <a:bodyPr/>
        <a:lstStyle/>
        <a:p>
          <a:r>
            <a:rPr lang="en-AU" sz="1600" dirty="0">
              <a:solidFill>
                <a:schemeClr val="tx1">
                  <a:lumMod val="85000"/>
                  <a:lumOff val="15000"/>
                </a:schemeClr>
              </a:solidFill>
            </a:rPr>
            <a:t>Ensure the mine’s safety and health management system contains effective procedures and controls for fitness for duty.</a:t>
          </a:r>
        </a:p>
      </dgm:t>
    </dgm:pt>
    <dgm:pt modelId="{CC62AB7C-1D69-410B-A7BE-1A4B1B700691}" type="parTrans" cxnId="{2D760F2E-38EB-4655-878A-8D32D9185861}">
      <dgm:prSet/>
      <dgm:spPr/>
      <dgm:t>
        <a:bodyPr/>
        <a:lstStyle/>
        <a:p>
          <a:endParaRPr lang="en-AU"/>
        </a:p>
      </dgm:t>
    </dgm:pt>
    <dgm:pt modelId="{40258AA1-9330-47B2-8544-45D99C58685B}" type="sibTrans" cxnId="{2D760F2E-38EB-4655-878A-8D32D9185861}">
      <dgm:prSet/>
      <dgm:spPr/>
      <dgm:t>
        <a:bodyPr/>
        <a:lstStyle/>
        <a:p>
          <a:endParaRPr lang="en-AU"/>
        </a:p>
      </dgm:t>
    </dgm:pt>
    <dgm:pt modelId="{55396E61-B0D5-4CC0-8B3D-B7CC23BC1059}">
      <dgm:prSet custT="1"/>
      <dgm:spPr/>
      <dgm:t>
        <a:bodyPr/>
        <a:lstStyle/>
        <a:p>
          <a:r>
            <a:rPr lang="en-AU" sz="1600" dirty="0"/>
            <a:t>Ensure CMW’s understand the requirements for fitness for duty requirements.</a:t>
          </a:r>
          <a:endParaRPr lang="en-AU" sz="1600" dirty="0">
            <a:solidFill>
              <a:schemeClr val="tx1"/>
            </a:solidFill>
          </a:endParaRPr>
        </a:p>
      </dgm:t>
    </dgm:pt>
    <dgm:pt modelId="{F0BDAFBB-3012-4F95-9BD5-BF18C8F49C7D}" type="parTrans" cxnId="{235E658B-73D1-4707-89EC-4C928232CD7B}">
      <dgm:prSet/>
      <dgm:spPr/>
      <dgm:t>
        <a:bodyPr/>
        <a:lstStyle/>
        <a:p>
          <a:endParaRPr lang="en-AU"/>
        </a:p>
      </dgm:t>
    </dgm:pt>
    <dgm:pt modelId="{6ED82587-1386-4E9B-94D4-23EDDA946A55}" type="sibTrans" cxnId="{235E658B-73D1-4707-89EC-4C928232CD7B}">
      <dgm:prSet/>
      <dgm:spPr/>
      <dgm:t>
        <a:bodyPr/>
        <a:lstStyle/>
        <a:p>
          <a:endParaRPr lang="en-AU"/>
        </a:p>
      </dgm:t>
    </dgm:pt>
    <dgm:pt modelId="{D86C07FA-D94C-4DF4-B9D6-C02708F44B4B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A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21D48E41-ABFC-4B1A-8FBA-3D491DE436B2}" type="parTrans" cxnId="{15786714-34DF-44AF-88AB-CB1A5262AD34}">
      <dgm:prSet/>
      <dgm:spPr/>
      <dgm:t>
        <a:bodyPr/>
        <a:lstStyle/>
        <a:p>
          <a:endParaRPr lang="en-AU"/>
        </a:p>
      </dgm:t>
    </dgm:pt>
    <dgm:pt modelId="{70728C96-05BF-4E67-9460-9B68310877AB}" type="sibTrans" cxnId="{15786714-34DF-44AF-88AB-CB1A5262AD34}">
      <dgm:prSet/>
      <dgm:spPr/>
      <dgm:t>
        <a:bodyPr/>
        <a:lstStyle/>
        <a:p>
          <a:endParaRPr lang="en-AU"/>
        </a:p>
      </dgm:t>
    </dgm:pt>
    <dgm:pt modelId="{DB29B8FD-C071-4F9B-A779-F2D7DBC233D6}">
      <dgm:prSet/>
      <dgm:spPr/>
      <dgm:t>
        <a:bodyPr/>
        <a:lstStyle/>
        <a:p>
          <a:endParaRPr lang="en-AU" sz="1300" dirty="0">
            <a:solidFill>
              <a:schemeClr val="tx1"/>
            </a:solidFill>
          </a:endParaRPr>
        </a:p>
      </dgm:t>
    </dgm:pt>
    <dgm:pt modelId="{4EE7C001-1412-47EC-9759-C47EA6B9D1AD}" type="parTrans" cxnId="{F33E1C7C-DAC6-47F7-A77E-BDEA91546783}">
      <dgm:prSet/>
      <dgm:spPr/>
      <dgm:t>
        <a:bodyPr/>
        <a:lstStyle/>
        <a:p>
          <a:endParaRPr lang="en-AU"/>
        </a:p>
      </dgm:t>
    </dgm:pt>
    <dgm:pt modelId="{7B62689D-4A69-4AE1-AEB0-4972CC43CD45}" type="sibTrans" cxnId="{F33E1C7C-DAC6-47F7-A77E-BDEA91546783}">
      <dgm:prSet/>
      <dgm:spPr/>
      <dgm:t>
        <a:bodyPr/>
        <a:lstStyle/>
        <a:p>
          <a:endParaRPr lang="en-AU"/>
        </a:p>
      </dgm:t>
    </dgm:pt>
    <dgm:pt modelId="{302247D1-4099-40A2-AB42-236714CFB3C2}">
      <dgm:prSet/>
      <dgm:spPr/>
      <dgm:t>
        <a:bodyPr/>
        <a:lstStyle/>
        <a:p>
          <a:endParaRPr lang="en-AU" sz="1800" dirty="0">
            <a:solidFill>
              <a:schemeClr val="tx1"/>
            </a:solidFill>
          </a:endParaRPr>
        </a:p>
      </dgm:t>
    </dgm:pt>
    <dgm:pt modelId="{5419DD3A-EF9D-4F29-B0B4-3FE8D003A8B7}" type="parTrans" cxnId="{78D8AF60-B07E-4AEA-8FE0-09B12E9213A7}">
      <dgm:prSet/>
      <dgm:spPr/>
      <dgm:t>
        <a:bodyPr/>
        <a:lstStyle/>
        <a:p>
          <a:endParaRPr lang="en-AU"/>
        </a:p>
      </dgm:t>
    </dgm:pt>
    <dgm:pt modelId="{50C6AD2B-8813-4C4F-AB41-938ABA19618F}" type="sibTrans" cxnId="{78D8AF60-B07E-4AEA-8FE0-09B12E9213A7}">
      <dgm:prSet/>
      <dgm:spPr/>
      <dgm:t>
        <a:bodyPr/>
        <a:lstStyle/>
        <a:p>
          <a:endParaRPr lang="en-AU"/>
        </a:p>
      </dgm:t>
    </dgm:pt>
    <dgm:pt modelId="{9A3100CB-0447-4237-840D-A596ED213D69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A2F87D87-E8ED-43D0-84ED-EC5803C9DD56}" type="parTrans" cxnId="{C25B2035-70C8-4D53-842F-18466082663D}">
      <dgm:prSet/>
      <dgm:spPr/>
      <dgm:t>
        <a:bodyPr/>
        <a:lstStyle/>
        <a:p>
          <a:endParaRPr lang="en-AU"/>
        </a:p>
      </dgm:t>
    </dgm:pt>
    <dgm:pt modelId="{777A5CA2-8798-4125-B855-18800D30F369}" type="sibTrans" cxnId="{C25B2035-70C8-4D53-842F-18466082663D}">
      <dgm:prSet/>
      <dgm:spPr/>
      <dgm:t>
        <a:bodyPr/>
        <a:lstStyle/>
        <a:p>
          <a:endParaRPr lang="en-AU"/>
        </a:p>
      </dgm:t>
    </dgm:pt>
    <dgm:pt modelId="{CC494B61-418D-4476-8BF0-0A0C730052C8}">
      <dgm:prSet/>
      <dgm:spPr/>
      <dgm:t>
        <a:bodyPr/>
        <a:lstStyle/>
        <a:p>
          <a:endParaRPr lang="en-AU" sz="1800" dirty="0">
            <a:solidFill>
              <a:schemeClr val="tx1"/>
            </a:solidFill>
          </a:endParaRPr>
        </a:p>
      </dgm:t>
    </dgm:pt>
    <dgm:pt modelId="{74BD48F7-58AB-488D-925D-00F6D50418D2}" type="parTrans" cxnId="{CCA99A49-6EFB-4352-A945-EB501B944000}">
      <dgm:prSet/>
      <dgm:spPr/>
      <dgm:t>
        <a:bodyPr/>
        <a:lstStyle/>
        <a:p>
          <a:endParaRPr lang="en-AU"/>
        </a:p>
      </dgm:t>
    </dgm:pt>
    <dgm:pt modelId="{804982B5-A3D4-4FDC-AE28-2914177B1C34}" type="sibTrans" cxnId="{CCA99A49-6EFB-4352-A945-EB501B944000}">
      <dgm:prSet/>
      <dgm:spPr/>
      <dgm:t>
        <a:bodyPr/>
        <a:lstStyle/>
        <a:p>
          <a:endParaRPr lang="en-AU"/>
        </a:p>
      </dgm:t>
    </dgm:pt>
    <dgm:pt modelId="{6C3BD11D-5523-40C9-9B7A-FCC343380A90}">
      <dgm:prSet custT="1"/>
      <dgm:spPr/>
      <dgm:t>
        <a:bodyPr/>
        <a:lstStyle/>
        <a:p>
          <a:r>
            <a:rPr lang="en-AU" sz="1600" dirty="0">
              <a:solidFill>
                <a:schemeClr val="tx1"/>
              </a:solidFill>
            </a:rPr>
            <a:t>Monitor adherence to the processes for fatigue management.</a:t>
          </a:r>
        </a:p>
      </dgm:t>
    </dgm:pt>
    <dgm:pt modelId="{BEC29BC5-6B56-4817-80F0-01E787EB4F27}" type="parTrans" cxnId="{037040F4-7790-47D4-BAA3-8D2C10583FE3}">
      <dgm:prSet/>
      <dgm:spPr/>
      <dgm:t>
        <a:bodyPr/>
        <a:lstStyle/>
        <a:p>
          <a:endParaRPr lang="en-AU"/>
        </a:p>
      </dgm:t>
    </dgm:pt>
    <dgm:pt modelId="{5999F06D-32DB-4723-840C-4D4455ACE0BF}" type="sibTrans" cxnId="{037040F4-7790-47D4-BAA3-8D2C10583FE3}">
      <dgm:prSet/>
      <dgm:spPr/>
      <dgm:t>
        <a:bodyPr/>
        <a:lstStyle/>
        <a:p>
          <a:endParaRPr lang="en-AU"/>
        </a:p>
      </dgm:t>
    </dgm:pt>
    <dgm:pt modelId="{A70E4B67-88DA-424E-939E-2D995AC4143A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dirty="0"/>
            <a:t>Ensure that presenting to work you have complied with the fitness for duty requirements.</a:t>
          </a:r>
        </a:p>
      </dgm:t>
    </dgm:pt>
    <dgm:pt modelId="{DC1FAC93-DDFB-44C4-899E-56B68158139B}" type="parTrans" cxnId="{D8F761A8-F34D-4E4E-8AAD-53A2D6984934}">
      <dgm:prSet/>
      <dgm:spPr/>
      <dgm:t>
        <a:bodyPr/>
        <a:lstStyle/>
        <a:p>
          <a:endParaRPr lang="en-AU"/>
        </a:p>
      </dgm:t>
    </dgm:pt>
    <dgm:pt modelId="{EF529800-CC53-470D-AC21-B815518073CD}" type="sibTrans" cxnId="{D8F761A8-F34D-4E4E-8AAD-53A2D6984934}">
      <dgm:prSet/>
      <dgm:spPr/>
      <dgm:t>
        <a:bodyPr/>
        <a:lstStyle/>
        <a:p>
          <a:endParaRPr lang="en-AU"/>
        </a:p>
      </dgm:t>
    </dgm:pt>
    <dgm:pt modelId="{6F06091C-7EE0-4A86-B518-EC1C4788585D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dirty="0"/>
            <a:t>Inform your supervisor of any concerns about issues related to fitness for work.</a:t>
          </a:r>
        </a:p>
      </dgm:t>
    </dgm:pt>
    <dgm:pt modelId="{DECAF004-A95B-4534-B4D0-BF853C344D55}" type="parTrans" cxnId="{8D1B0492-496F-4B64-B5EB-B07D22EA98B5}">
      <dgm:prSet/>
      <dgm:spPr/>
      <dgm:t>
        <a:bodyPr/>
        <a:lstStyle/>
        <a:p>
          <a:endParaRPr lang="en-AU"/>
        </a:p>
      </dgm:t>
    </dgm:pt>
    <dgm:pt modelId="{785E42E2-0C5D-4CDE-922C-629A870A6264}" type="sibTrans" cxnId="{8D1B0492-496F-4B64-B5EB-B07D22EA98B5}">
      <dgm:prSet/>
      <dgm:spPr/>
      <dgm:t>
        <a:bodyPr/>
        <a:lstStyle/>
        <a:p>
          <a:endParaRPr lang="en-AU"/>
        </a:p>
      </dgm:t>
    </dgm:pt>
    <dgm:pt modelId="{18AB43C4-6AD0-408B-A708-4DA0C481592E}">
      <dgm:prSet custT="1"/>
      <dgm:spPr/>
      <dgm:t>
        <a:bodyPr/>
        <a:lstStyle/>
        <a:p>
          <a:endParaRPr lang="en-AU" sz="1600" dirty="0">
            <a:solidFill>
              <a:schemeClr val="tx1"/>
            </a:solidFill>
          </a:endParaRPr>
        </a:p>
      </dgm:t>
    </dgm:pt>
    <dgm:pt modelId="{F1B5BD2E-54CF-4EBB-9204-A47AAFF85C69}" type="parTrans" cxnId="{089561F5-7497-4C62-9AEE-94C6A35E30D5}">
      <dgm:prSet/>
      <dgm:spPr/>
    </dgm:pt>
    <dgm:pt modelId="{298EA7C7-FEEA-40A6-84A0-DDFABC17DD19}" type="sibTrans" cxnId="{089561F5-7497-4C62-9AEE-94C6A35E30D5}">
      <dgm:prSet/>
      <dgm:spPr/>
    </dgm:pt>
    <dgm:pt modelId="{B01900EC-DAC4-45FC-9FF9-D5E30000297E}">
      <dgm:prSet custT="1"/>
      <dgm:spPr/>
      <dgm:t>
        <a:bodyPr/>
        <a:lstStyle/>
        <a:p>
          <a:endParaRPr lang="en-AU" sz="1600" dirty="0">
            <a:solidFill>
              <a:schemeClr val="tx1"/>
            </a:solidFill>
          </a:endParaRPr>
        </a:p>
      </dgm:t>
    </dgm:pt>
    <dgm:pt modelId="{2363C197-8C41-4238-BE10-00ACEDF962BB}" type="parTrans" cxnId="{7AC4D7C4-C007-4D49-891B-F731B99099C2}">
      <dgm:prSet/>
      <dgm:spPr/>
    </dgm:pt>
    <dgm:pt modelId="{E146CD01-C98E-45BC-BADA-B8C92189AB2A}" type="sibTrans" cxnId="{7AC4D7C4-C007-4D49-891B-F731B99099C2}">
      <dgm:prSet/>
      <dgm:spPr/>
    </dgm:pt>
    <dgm:pt modelId="{1E279203-8CFA-4F6B-AD8E-EE8011981B72}">
      <dgm:prSet custT="1"/>
      <dgm:spPr/>
      <dgm:t>
        <a:bodyPr/>
        <a:lstStyle/>
        <a:p>
          <a:r>
            <a:rPr lang="en-AU" sz="1600" dirty="0">
              <a:solidFill>
                <a:schemeClr val="tx1">
                  <a:lumMod val="85000"/>
                  <a:lumOff val="15000"/>
                </a:schemeClr>
              </a:solidFill>
            </a:rPr>
            <a:t>Implement effective controls to mitigate fatigue related issues.</a:t>
          </a:r>
        </a:p>
      </dgm:t>
    </dgm:pt>
    <dgm:pt modelId="{38619857-7D5D-4A5F-A1BC-DFC48E1C309E}" type="parTrans" cxnId="{3C9B98B4-FCCF-4DB7-AC9D-3CFAEC03C97E}">
      <dgm:prSet/>
      <dgm:spPr/>
    </dgm:pt>
    <dgm:pt modelId="{25C58487-7A4F-4E1E-BF3C-CFAFF057392F}" type="sibTrans" cxnId="{3C9B98B4-FCCF-4DB7-AC9D-3CFAEC03C97E}">
      <dgm:prSet/>
      <dgm:spPr/>
    </dgm:pt>
    <dgm:pt modelId="{5B6381BC-7FF3-4252-A8C3-D70980ACF144}" type="pres">
      <dgm:prSet presAssocID="{3DF41061-068F-4E0E-8FCD-9285615B9D9B}" presName="diagram" presStyleCnt="0">
        <dgm:presLayoutVars>
          <dgm:dir/>
          <dgm:animLvl val="lvl"/>
          <dgm:resizeHandles val="exact"/>
        </dgm:presLayoutVars>
      </dgm:prSet>
      <dgm:spPr/>
    </dgm:pt>
    <dgm:pt modelId="{20BA0BD2-ED16-429E-B24D-82F3019A50A3}" type="pres">
      <dgm:prSet presAssocID="{8DBC36DB-48B1-40D6-9F13-EF537E81A425}" presName="compNode" presStyleCnt="0"/>
      <dgm:spPr/>
    </dgm:pt>
    <dgm:pt modelId="{7B261650-9284-41DC-94BC-64BFCAA97DCC}" type="pres">
      <dgm:prSet presAssocID="{8DBC36DB-48B1-40D6-9F13-EF537E81A425}" presName="childRect" presStyleLbl="bgAcc1" presStyleIdx="0" presStyleCnt="3" custScaleY="104720" custLinFactNeighborX="5736">
        <dgm:presLayoutVars>
          <dgm:bulletEnabled val="1"/>
        </dgm:presLayoutVars>
      </dgm:prSet>
      <dgm:spPr/>
    </dgm:pt>
    <dgm:pt modelId="{4080FDF4-B72C-47CF-A488-F595D604AFEB}" type="pres">
      <dgm:prSet presAssocID="{8DBC36DB-48B1-40D6-9F13-EF537E81A42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F9A7402-A62E-4324-9F4F-AFAB95412106}" type="pres">
      <dgm:prSet presAssocID="{8DBC36DB-48B1-40D6-9F13-EF537E81A425}" presName="parentRect" presStyleLbl="alignNode1" presStyleIdx="0" presStyleCnt="3" custLinFactNeighborX="5736"/>
      <dgm:spPr/>
    </dgm:pt>
    <dgm:pt modelId="{53EB85EF-1C38-4291-A4F2-FBF44BAD5F2C}" type="pres">
      <dgm:prSet presAssocID="{8DBC36DB-48B1-40D6-9F13-EF537E81A425}" presName="adorn" presStyleLbl="fgAccFollowNode1" presStyleIdx="0" presStyleCnt="3" custLinFactNeighborX="1641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07D585B2-C4FA-4FD2-88D2-0D13F326B162}" type="pres">
      <dgm:prSet presAssocID="{E2640A76-712F-4DA4-AA02-8358B045AC65}" presName="sibTrans" presStyleLbl="sibTrans2D1" presStyleIdx="0" presStyleCnt="0"/>
      <dgm:spPr/>
    </dgm:pt>
    <dgm:pt modelId="{A0467DDC-A575-43C4-B38D-2F67E1563F01}" type="pres">
      <dgm:prSet presAssocID="{E63F3FC2-3944-4F99-B29A-64DB3263685D}" presName="compNode" presStyleCnt="0"/>
      <dgm:spPr/>
    </dgm:pt>
    <dgm:pt modelId="{991808E5-1320-4C2C-AA3C-25573115E166}" type="pres">
      <dgm:prSet presAssocID="{E63F3FC2-3944-4F99-B29A-64DB3263685D}" presName="childRect" presStyleLbl="bgAcc1" presStyleIdx="1" presStyleCnt="3" custScaleY="108951" custLinFactNeighborX="1912">
        <dgm:presLayoutVars>
          <dgm:bulletEnabled val="1"/>
        </dgm:presLayoutVars>
      </dgm:prSet>
      <dgm:spPr/>
    </dgm:pt>
    <dgm:pt modelId="{7D0DB544-2006-4282-BF2D-43FA22A78FAA}" type="pres">
      <dgm:prSet presAssocID="{E63F3FC2-3944-4F99-B29A-64DB3263685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7BF4825-2D53-445C-BF36-625C2530A6E8}" type="pres">
      <dgm:prSet presAssocID="{E63F3FC2-3944-4F99-B29A-64DB3263685D}" presName="parentRect" presStyleLbl="alignNode1" presStyleIdx="1" presStyleCnt="3" custLinFactNeighborX="1912"/>
      <dgm:spPr/>
    </dgm:pt>
    <dgm:pt modelId="{C2F66397-53CD-435D-ABEF-064B9969CD1A}" type="pres">
      <dgm:prSet presAssocID="{E63F3FC2-3944-4F99-B29A-64DB3263685D}" presName="adorn" presStyleLbl="fgAccFollowNode1" presStyleIdx="1" presStyleCnt="3" custLinFactNeighborX="547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2FA6B34-DBA4-4276-B512-AF942B21AADF}" type="pres">
      <dgm:prSet presAssocID="{9D073DD3-8FC6-4BEE-9EF9-E7BFD566A0CE}" presName="sibTrans" presStyleLbl="sibTrans2D1" presStyleIdx="0" presStyleCnt="0"/>
      <dgm:spPr/>
    </dgm:pt>
    <dgm:pt modelId="{8BA7DC58-5FBA-4A4A-91E9-20B25695F782}" type="pres">
      <dgm:prSet presAssocID="{7C767949-0DAF-48D4-9A7E-CB4264329E76}" presName="compNode" presStyleCnt="0"/>
      <dgm:spPr/>
    </dgm:pt>
    <dgm:pt modelId="{3F9F8C5A-5736-41DC-A4E1-D9DD4CD3BB96}" type="pres">
      <dgm:prSet presAssocID="{7C767949-0DAF-48D4-9A7E-CB4264329E76}" presName="childRect" presStyleLbl="bgAcc1" presStyleIdx="2" presStyleCnt="3" custScaleY="115192">
        <dgm:presLayoutVars>
          <dgm:bulletEnabled val="1"/>
        </dgm:presLayoutVars>
      </dgm:prSet>
      <dgm:spPr/>
    </dgm:pt>
    <dgm:pt modelId="{7F8D31C9-4398-4EC5-9173-EB3DC7E17166}" type="pres">
      <dgm:prSet presAssocID="{7C767949-0DAF-48D4-9A7E-CB4264329E7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AF47B5C-9D51-4E7A-A1D2-D9B875DE9320}" type="pres">
      <dgm:prSet presAssocID="{7C767949-0DAF-48D4-9A7E-CB4264329E76}" presName="parentRect" presStyleLbl="alignNode1" presStyleIdx="2" presStyleCnt="3"/>
      <dgm:spPr/>
    </dgm:pt>
    <dgm:pt modelId="{9656A9C2-6CE7-4A12-9650-DE8EE6814E00}" type="pres">
      <dgm:prSet presAssocID="{7C767949-0DAF-48D4-9A7E-CB4264329E76}" presName="adorn" presStyleLbl="fgAccFollow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</dgm:ptLst>
  <dgm:cxnLst>
    <dgm:cxn modelId="{A52C2B11-C3B4-466E-B314-1A5526C1B89C}" type="presOf" srcId="{9D073DD3-8FC6-4BEE-9EF9-E7BFD566A0CE}" destId="{F2FA6B34-DBA4-4276-B512-AF942B21AADF}" srcOrd="0" destOrd="0" presId="urn:microsoft.com/office/officeart/2005/8/layout/bList2"/>
    <dgm:cxn modelId="{15786714-34DF-44AF-88AB-CB1A5262AD34}" srcId="{7C767949-0DAF-48D4-9A7E-CB4264329E76}" destId="{D86C07FA-D94C-4DF4-B9D6-C02708F44B4B}" srcOrd="0" destOrd="0" parTransId="{21D48E41-ABFC-4B1A-8FBA-3D491DE436B2}" sibTransId="{70728C96-05BF-4E67-9460-9B68310877AB}"/>
    <dgm:cxn modelId="{ABF17E16-31B9-4A70-9B69-78925E71E248}" srcId="{7C767949-0DAF-48D4-9A7E-CB4264329E76}" destId="{DE02D76A-6350-4395-AC03-B3DF6142160B}" srcOrd="5" destOrd="0" parTransId="{115F1FDE-543F-4FF6-BC12-4718EE05F8F3}" sibTransId="{1CADF389-E180-47C9-8493-23FB661FB9EA}"/>
    <dgm:cxn modelId="{2D760F2E-38EB-4655-878A-8D32D9185861}" srcId="{8DBC36DB-48B1-40D6-9F13-EF537E81A425}" destId="{6126646F-406B-4AD6-B8E5-4B326C82639C}" srcOrd="1" destOrd="0" parTransId="{CC62AB7C-1D69-410B-A7BE-1A4B1B700691}" sibTransId="{40258AA1-9330-47B2-8544-45D99C58685B}"/>
    <dgm:cxn modelId="{6B30D233-2351-424B-80B4-94083F3EFF83}" type="presOf" srcId="{302247D1-4099-40A2-AB42-236714CFB3C2}" destId="{991808E5-1320-4C2C-AA3C-25573115E166}" srcOrd="0" destOrd="4" presId="urn:microsoft.com/office/officeart/2005/8/layout/bList2"/>
    <dgm:cxn modelId="{C25B2035-70C8-4D53-842F-18466082663D}" srcId="{7C767949-0DAF-48D4-9A7E-CB4264329E76}" destId="{9A3100CB-0447-4237-840D-A596ED213D69}" srcOrd="3" destOrd="0" parTransId="{A2F87D87-E8ED-43D0-84ED-EC5803C9DD56}" sibTransId="{777A5CA2-8798-4125-B855-18800D30F369}"/>
    <dgm:cxn modelId="{8114FD36-1463-421C-A40D-CE05FC139E84}" srcId="{3DF41061-068F-4E0E-8FCD-9285615B9D9B}" destId="{8DBC36DB-48B1-40D6-9F13-EF537E81A425}" srcOrd="0" destOrd="0" parTransId="{4195700E-DFF3-4A0E-87E5-C5F1799857DC}" sibTransId="{E2640A76-712F-4DA4-AA02-8358B045AC65}"/>
    <dgm:cxn modelId="{78D8AF60-B07E-4AEA-8FE0-09B12E9213A7}" srcId="{E63F3FC2-3944-4F99-B29A-64DB3263685D}" destId="{302247D1-4099-40A2-AB42-236714CFB3C2}" srcOrd="4" destOrd="0" parTransId="{5419DD3A-EF9D-4F29-B0B4-3FE8D003A8B7}" sibTransId="{50C6AD2B-8813-4C4F-AB41-938ABA19618F}"/>
    <dgm:cxn modelId="{4C07E768-5275-4AD5-8CED-7425CF23A490}" type="presOf" srcId="{9A3100CB-0447-4237-840D-A596ED213D69}" destId="{3F9F8C5A-5736-41DC-A4E1-D9DD4CD3BB96}" srcOrd="0" destOrd="3" presId="urn:microsoft.com/office/officeart/2005/8/layout/bList2"/>
    <dgm:cxn modelId="{CCA99A49-6EFB-4352-A945-EB501B944000}" srcId="{E63F3FC2-3944-4F99-B29A-64DB3263685D}" destId="{CC494B61-418D-4476-8BF0-0A0C730052C8}" srcOrd="3" destOrd="0" parTransId="{74BD48F7-58AB-488D-925D-00F6D50418D2}" sibTransId="{804982B5-A3D4-4FDC-AE28-2914177B1C34}"/>
    <dgm:cxn modelId="{B0F96B4A-EED7-4316-8B72-6EC2D3AB50DB}" type="presOf" srcId="{8DBC36DB-48B1-40D6-9F13-EF537E81A425}" destId="{4080FDF4-B72C-47CF-A488-F595D604AFEB}" srcOrd="0" destOrd="0" presId="urn:microsoft.com/office/officeart/2005/8/layout/bList2"/>
    <dgm:cxn modelId="{D2788A56-4BE7-4817-A871-2A55E7709CA4}" type="presOf" srcId="{A70E4B67-88DA-424E-939E-2D995AC4143A}" destId="{3F9F8C5A-5736-41DC-A4E1-D9DD4CD3BB96}" srcOrd="0" destOrd="1" presId="urn:microsoft.com/office/officeart/2005/8/layout/bList2"/>
    <dgm:cxn modelId="{9DBDFA79-4D8F-4BC0-A438-48E920EC3625}" type="presOf" srcId="{2DCDD04C-7A15-44A6-A435-2D522D90C4CA}" destId="{3F9F8C5A-5736-41DC-A4E1-D9DD4CD3BB96}" srcOrd="0" destOrd="4" presId="urn:microsoft.com/office/officeart/2005/8/layout/bList2"/>
    <dgm:cxn modelId="{F33E1C7C-DAC6-47F7-A77E-BDEA91546783}" srcId="{8DBC36DB-48B1-40D6-9F13-EF537E81A425}" destId="{DB29B8FD-C071-4F9B-A779-F2D7DBC233D6}" srcOrd="3" destOrd="0" parTransId="{4EE7C001-1412-47EC-9759-C47EA6B9D1AD}" sibTransId="{7B62689D-4A69-4AE1-AEB0-4972CC43CD45}"/>
    <dgm:cxn modelId="{B72E9781-179B-41F9-BB8B-A4BAE653B5BE}" type="presOf" srcId="{6F06091C-7EE0-4A86-B518-EC1C4788585D}" destId="{3F9F8C5A-5736-41DC-A4E1-D9DD4CD3BB96}" srcOrd="0" destOrd="2" presId="urn:microsoft.com/office/officeart/2005/8/layout/bList2"/>
    <dgm:cxn modelId="{60896E8A-2A33-4EBA-9773-DD6C6C5B3550}" type="presOf" srcId="{6C3BD11D-5523-40C9-9B7A-FCC343380A90}" destId="{991808E5-1320-4C2C-AA3C-25573115E166}" srcOrd="0" destOrd="2" presId="urn:microsoft.com/office/officeart/2005/8/layout/bList2"/>
    <dgm:cxn modelId="{235E658B-73D1-4707-89EC-4C928232CD7B}" srcId="{E63F3FC2-3944-4F99-B29A-64DB3263685D}" destId="{55396E61-B0D5-4CC0-8B3D-B7CC23BC1059}" srcOrd="1" destOrd="0" parTransId="{F0BDAFBB-3012-4F95-9BD5-BF18C8F49C7D}" sibTransId="{6ED82587-1386-4E9B-94D4-23EDDA946A55}"/>
    <dgm:cxn modelId="{8D1B0492-496F-4B64-B5EB-B07D22EA98B5}" srcId="{7C767949-0DAF-48D4-9A7E-CB4264329E76}" destId="{6F06091C-7EE0-4A86-B518-EC1C4788585D}" srcOrd="2" destOrd="0" parTransId="{DECAF004-A95B-4534-B4D0-BF853C344D55}" sibTransId="{785E42E2-0C5D-4CDE-922C-629A870A6264}"/>
    <dgm:cxn modelId="{82284493-761D-486A-982D-3403BBE446E7}" type="presOf" srcId="{DB29B8FD-C071-4F9B-A779-F2D7DBC233D6}" destId="{7B261650-9284-41DC-94BC-64BFCAA97DCC}" srcOrd="0" destOrd="3" presId="urn:microsoft.com/office/officeart/2005/8/layout/bList2"/>
    <dgm:cxn modelId="{A8537A96-CFD7-4C00-85CC-12EDB7C14C14}" type="presOf" srcId="{18AB43C4-6AD0-408B-A708-4DA0C481592E}" destId="{7B261650-9284-41DC-94BC-64BFCAA97DCC}" srcOrd="0" destOrd="0" presId="urn:microsoft.com/office/officeart/2005/8/layout/bList2"/>
    <dgm:cxn modelId="{E7F47D9D-FD61-4CC1-8234-F6E959481B85}" srcId="{7C767949-0DAF-48D4-9A7E-CB4264329E76}" destId="{2DCDD04C-7A15-44A6-A435-2D522D90C4CA}" srcOrd="4" destOrd="0" parTransId="{3D88DB19-DE9F-4628-9712-8E1520FFF25D}" sibTransId="{7523B4C8-37F4-49B2-9694-7E9529049C90}"/>
    <dgm:cxn modelId="{3503E9A2-6761-4CB9-8FA5-4C1C275E325F}" type="presOf" srcId="{3DF41061-068F-4E0E-8FCD-9285615B9D9B}" destId="{5B6381BC-7FF3-4252-A8C3-D70980ACF144}" srcOrd="0" destOrd="0" presId="urn:microsoft.com/office/officeart/2005/8/layout/bList2"/>
    <dgm:cxn modelId="{38678CA5-E4D3-483B-88F8-5A77F4F0BC75}" type="presOf" srcId="{CC494B61-418D-4476-8BF0-0A0C730052C8}" destId="{991808E5-1320-4C2C-AA3C-25573115E166}" srcOrd="0" destOrd="3" presId="urn:microsoft.com/office/officeart/2005/8/layout/bList2"/>
    <dgm:cxn modelId="{D8F761A8-F34D-4E4E-8AAD-53A2D6984934}" srcId="{7C767949-0DAF-48D4-9A7E-CB4264329E76}" destId="{A70E4B67-88DA-424E-939E-2D995AC4143A}" srcOrd="1" destOrd="0" parTransId="{DC1FAC93-DDFB-44C4-899E-56B68158139B}" sibTransId="{EF529800-CC53-470D-AC21-B815518073CD}"/>
    <dgm:cxn modelId="{88C2C8A9-BF07-4A1F-8D5A-76A9D2B946B1}" type="presOf" srcId="{D86C07FA-D94C-4DF4-B9D6-C02708F44B4B}" destId="{3F9F8C5A-5736-41DC-A4E1-D9DD4CD3BB96}" srcOrd="0" destOrd="0" presId="urn:microsoft.com/office/officeart/2005/8/layout/bList2"/>
    <dgm:cxn modelId="{C743CCB1-6055-4C08-834E-1615A415F7E6}" type="presOf" srcId="{7C767949-0DAF-48D4-9A7E-CB4264329E76}" destId="{7AF47B5C-9D51-4E7A-A1D2-D9B875DE9320}" srcOrd="1" destOrd="0" presId="urn:microsoft.com/office/officeart/2005/8/layout/bList2"/>
    <dgm:cxn modelId="{3C9B98B4-FCCF-4DB7-AC9D-3CFAEC03C97E}" srcId="{8DBC36DB-48B1-40D6-9F13-EF537E81A425}" destId="{1E279203-8CFA-4F6B-AD8E-EE8011981B72}" srcOrd="2" destOrd="0" parTransId="{38619857-7D5D-4A5F-A1BC-DFC48E1C309E}" sibTransId="{25C58487-7A4F-4E1E-BF3C-CFAFF057392F}"/>
    <dgm:cxn modelId="{B7C145BB-04E9-457E-9422-F345F2AE8AFE}" type="presOf" srcId="{7C767949-0DAF-48D4-9A7E-CB4264329E76}" destId="{7F8D31C9-4398-4EC5-9173-EB3DC7E17166}" srcOrd="0" destOrd="0" presId="urn:microsoft.com/office/officeart/2005/8/layout/bList2"/>
    <dgm:cxn modelId="{99CF39C1-D559-4C9F-A6BB-C956C250103F}" srcId="{3DF41061-068F-4E0E-8FCD-9285615B9D9B}" destId="{E63F3FC2-3944-4F99-B29A-64DB3263685D}" srcOrd="1" destOrd="0" parTransId="{90B1D5FE-9C8F-45DC-A3BC-EB2144F6CFE6}" sibTransId="{9D073DD3-8FC6-4BEE-9EF9-E7BFD566A0CE}"/>
    <dgm:cxn modelId="{7AC4D7C4-C007-4D49-891B-F731B99099C2}" srcId="{E63F3FC2-3944-4F99-B29A-64DB3263685D}" destId="{B01900EC-DAC4-45FC-9FF9-D5E30000297E}" srcOrd="0" destOrd="0" parTransId="{2363C197-8C41-4238-BE10-00ACEDF962BB}" sibTransId="{E146CD01-C98E-45BC-BADA-B8C92189AB2A}"/>
    <dgm:cxn modelId="{DA18A9CA-0CC4-4BEF-BE53-994773E0B33C}" srcId="{8DBC36DB-48B1-40D6-9F13-EF537E81A425}" destId="{6C75949B-0FD6-4430-8B40-984EE0AEDE3D}" srcOrd="4" destOrd="0" parTransId="{C8FC1DD1-03CD-4DCA-9CD6-2F6B3A8CA7AC}" sibTransId="{FD89A390-1132-4CCF-8DAE-A066D46AAE4E}"/>
    <dgm:cxn modelId="{A70EC9D8-8A86-4812-90A8-0D398C098830}" type="presOf" srcId="{DE02D76A-6350-4395-AC03-B3DF6142160B}" destId="{3F9F8C5A-5736-41DC-A4E1-D9DD4CD3BB96}" srcOrd="0" destOrd="5" presId="urn:microsoft.com/office/officeart/2005/8/layout/bList2"/>
    <dgm:cxn modelId="{FC080BDA-025D-4375-8145-2ED953CA306F}" type="presOf" srcId="{6C75949B-0FD6-4430-8B40-984EE0AEDE3D}" destId="{7B261650-9284-41DC-94BC-64BFCAA97DCC}" srcOrd="0" destOrd="4" presId="urn:microsoft.com/office/officeart/2005/8/layout/bList2"/>
    <dgm:cxn modelId="{F1B821E0-086F-47F8-8D4B-1A2C6E3F2CC4}" type="presOf" srcId="{E2640A76-712F-4DA4-AA02-8358B045AC65}" destId="{07D585B2-C4FA-4FD2-88D2-0D13F326B162}" srcOrd="0" destOrd="0" presId="urn:microsoft.com/office/officeart/2005/8/layout/bList2"/>
    <dgm:cxn modelId="{747B31E9-50D6-453A-8276-219986E34D52}" srcId="{3DF41061-068F-4E0E-8FCD-9285615B9D9B}" destId="{7C767949-0DAF-48D4-9A7E-CB4264329E76}" srcOrd="2" destOrd="0" parTransId="{EA67D5BD-9315-4405-B0B8-819E19EB49BD}" sibTransId="{0CFF758F-8ED9-478A-B22E-EE300343D83E}"/>
    <dgm:cxn modelId="{2420B0EE-2756-4069-8EF0-2DB3F0B0DD11}" type="presOf" srcId="{1E279203-8CFA-4F6B-AD8E-EE8011981B72}" destId="{7B261650-9284-41DC-94BC-64BFCAA97DCC}" srcOrd="0" destOrd="2" presId="urn:microsoft.com/office/officeart/2005/8/layout/bList2"/>
    <dgm:cxn modelId="{70D8D0EE-71E7-43B1-8E15-BA51D1451C82}" type="presOf" srcId="{55396E61-B0D5-4CC0-8B3D-B7CC23BC1059}" destId="{991808E5-1320-4C2C-AA3C-25573115E166}" srcOrd="0" destOrd="1" presId="urn:microsoft.com/office/officeart/2005/8/layout/bList2"/>
    <dgm:cxn modelId="{037040F4-7790-47D4-BAA3-8D2C10583FE3}" srcId="{E63F3FC2-3944-4F99-B29A-64DB3263685D}" destId="{6C3BD11D-5523-40C9-9B7A-FCC343380A90}" srcOrd="2" destOrd="0" parTransId="{BEC29BC5-6B56-4817-80F0-01E787EB4F27}" sibTransId="{5999F06D-32DB-4723-840C-4D4455ACE0BF}"/>
    <dgm:cxn modelId="{1F45DEF4-FBAD-4ED3-9D8B-FA2962E12BCB}" type="presOf" srcId="{B01900EC-DAC4-45FC-9FF9-D5E30000297E}" destId="{991808E5-1320-4C2C-AA3C-25573115E166}" srcOrd="0" destOrd="0" presId="urn:microsoft.com/office/officeart/2005/8/layout/bList2"/>
    <dgm:cxn modelId="{1B90F3F4-90EB-422C-A82F-8FFB6F2192BA}" type="presOf" srcId="{8DBC36DB-48B1-40D6-9F13-EF537E81A425}" destId="{1F9A7402-A62E-4324-9F4F-AFAB95412106}" srcOrd="1" destOrd="0" presId="urn:microsoft.com/office/officeart/2005/8/layout/bList2"/>
    <dgm:cxn modelId="{089561F5-7497-4C62-9AEE-94C6A35E30D5}" srcId="{8DBC36DB-48B1-40D6-9F13-EF537E81A425}" destId="{18AB43C4-6AD0-408B-A708-4DA0C481592E}" srcOrd="0" destOrd="0" parTransId="{F1B5BD2E-54CF-4EBB-9204-A47AAFF85C69}" sibTransId="{298EA7C7-FEEA-40A6-84A0-DDFABC17DD19}"/>
    <dgm:cxn modelId="{C455AAF7-14E9-46B6-9106-2FE6E6518F5A}" type="presOf" srcId="{6126646F-406B-4AD6-B8E5-4B326C82639C}" destId="{7B261650-9284-41DC-94BC-64BFCAA97DCC}" srcOrd="0" destOrd="1" presId="urn:microsoft.com/office/officeart/2005/8/layout/bList2"/>
    <dgm:cxn modelId="{50E8C9F8-3019-40BD-99BA-FF4F0E272B39}" type="presOf" srcId="{E63F3FC2-3944-4F99-B29A-64DB3263685D}" destId="{97BF4825-2D53-445C-BF36-625C2530A6E8}" srcOrd="1" destOrd="0" presId="urn:microsoft.com/office/officeart/2005/8/layout/bList2"/>
    <dgm:cxn modelId="{AE3D2CFF-1591-413F-9879-073E0ADB9321}" type="presOf" srcId="{E63F3FC2-3944-4F99-B29A-64DB3263685D}" destId="{7D0DB544-2006-4282-BF2D-43FA22A78FAA}" srcOrd="0" destOrd="0" presId="urn:microsoft.com/office/officeart/2005/8/layout/bList2"/>
    <dgm:cxn modelId="{D1DA7BCD-9CC9-4C3D-B2CF-6D84A1A0D3C4}" type="presParOf" srcId="{5B6381BC-7FF3-4252-A8C3-D70980ACF144}" destId="{20BA0BD2-ED16-429E-B24D-82F3019A50A3}" srcOrd="0" destOrd="0" presId="urn:microsoft.com/office/officeart/2005/8/layout/bList2"/>
    <dgm:cxn modelId="{D6D2A550-7A79-4B74-A5E4-F1B1EAA4F755}" type="presParOf" srcId="{20BA0BD2-ED16-429E-B24D-82F3019A50A3}" destId="{7B261650-9284-41DC-94BC-64BFCAA97DCC}" srcOrd="0" destOrd="0" presId="urn:microsoft.com/office/officeart/2005/8/layout/bList2"/>
    <dgm:cxn modelId="{67DABA86-15B4-4621-AE21-FD78A2F44F61}" type="presParOf" srcId="{20BA0BD2-ED16-429E-B24D-82F3019A50A3}" destId="{4080FDF4-B72C-47CF-A488-F595D604AFEB}" srcOrd="1" destOrd="0" presId="urn:microsoft.com/office/officeart/2005/8/layout/bList2"/>
    <dgm:cxn modelId="{443401F8-EEFA-4AC1-B1CB-E74AC7E9C2E0}" type="presParOf" srcId="{20BA0BD2-ED16-429E-B24D-82F3019A50A3}" destId="{1F9A7402-A62E-4324-9F4F-AFAB95412106}" srcOrd="2" destOrd="0" presId="urn:microsoft.com/office/officeart/2005/8/layout/bList2"/>
    <dgm:cxn modelId="{D35AD7D3-39A8-48CA-98F1-6DB2AC684B1C}" type="presParOf" srcId="{20BA0BD2-ED16-429E-B24D-82F3019A50A3}" destId="{53EB85EF-1C38-4291-A4F2-FBF44BAD5F2C}" srcOrd="3" destOrd="0" presId="urn:microsoft.com/office/officeart/2005/8/layout/bList2"/>
    <dgm:cxn modelId="{85C5FA69-66C1-423B-9399-E0534124D9B6}" type="presParOf" srcId="{5B6381BC-7FF3-4252-A8C3-D70980ACF144}" destId="{07D585B2-C4FA-4FD2-88D2-0D13F326B162}" srcOrd="1" destOrd="0" presId="urn:microsoft.com/office/officeart/2005/8/layout/bList2"/>
    <dgm:cxn modelId="{2860505F-554D-4FAA-8F55-374D4E0909AB}" type="presParOf" srcId="{5B6381BC-7FF3-4252-A8C3-D70980ACF144}" destId="{A0467DDC-A575-43C4-B38D-2F67E1563F01}" srcOrd="2" destOrd="0" presId="urn:microsoft.com/office/officeart/2005/8/layout/bList2"/>
    <dgm:cxn modelId="{3B99266B-21FA-4523-BC52-0998A2C8D71C}" type="presParOf" srcId="{A0467DDC-A575-43C4-B38D-2F67E1563F01}" destId="{991808E5-1320-4C2C-AA3C-25573115E166}" srcOrd="0" destOrd="0" presId="urn:microsoft.com/office/officeart/2005/8/layout/bList2"/>
    <dgm:cxn modelId="{4DD6DE0C-11DE-4169-B929-556EBD917217}" type="presParOf" srcId="{A0467DDC-A575-43C4-B38D-2F67E1563F01}" destId="{7D0DB544-2006-4282-BF2D-43FA22A78FAA}" srcOrd="1" destOrd="0" presId="urn:microsoft.com/office/officeart/2005/8/layout/bList2"/>
    <dgm:cxn modelId="{8448DF7E-B82F-4DEF-B367-D12FDA5E3BB2}" type="presParOf" srcId="{A0467DDC-A575-43C4-B38D-2F67E1563F01}" destId="{97BF4825-2D53-445C-BF36-625C2530A6E8}" srcOrd="2" destOrd="0" presId="urn:microsoft.com/office/officeart/2005/8/layout/bList2"/>
    <dgm:cxn modelId="{1E572407-A880-421A-9B93-6DFC06E2C282}" type="presParOf" srcId="{A0467DDC-A575-43C4-B38D-2F67E1563F01}" destId="{C2F66397-53CD-435D-ABEF-064B9969CD1A}" srcOrd="3" destOrd="0" presId="urn:microsoft.com/office/officeart/2005/8/layout/bList2"/>
    <dgm:cxn modelId="{7418BFBC-9D8C-4BC7-95CC-A29EEA8278C4}" type="presParOf" srcId="{5B6381BC-7FF3-4252-A8C3-D70980ACF144}" destId="{F2FA6B34-DBA4-4276-B512-AF942B21AADF}" srcOrd="3" destOrd="0" presId="urn:microsoft.com/office/officeart/2005/8/layout/bList2"/>
    <dgm:cxn modelId="{7BCECA76-FAAF-4D68-B709-71318FE50CD6}" type="presParOf" srcId="{5B6381BC-7FF3-4252-A8C3-D70980ACF144}" destId="{8BA7DC58-5FBA-4A4A-91E9-20B25695F782}" srcOrd="4" destOrd="0" presId="urn:microsoft.com/office/officeart/2005/8/layout/bList2"/>
    <dgm:cxn modelId="{3EA34298-BA3E-4009-B7D6-471A9EAD9D6F}" type="presParOf" srcId="{8BA7DC58-5FBA-4A4A-91E9-20B25695F782}" destId="{3F9F8C5A-5736-41DC-A4E1-D9DD4CD3BB96}" srcOrd="0" destOrd="0" presId="urn:microsoft.com/office/officeart/2005/8/layout/bList2"/>
    <dgm:cxn modelId="{C71A3218-E9D0-44F2-8331-46BEA97BB47F}" type="presParOf" srcId="{8BA7DC58-5FBA-4A4A-91E9-20B25695F782}" destId="{7F8D31C9-4398-4EC5-9173-EB3DC7E17166}" srcOrd="1" destOrd="0" presId="urn:microsoft.com/office/officeart/2005/8/layout/bList2"/>
    <dgm:cxn modelId="{16151831-AA94-42C6-8383-F3343013ECE4}" type="presParOf" srcId="{8BA7DC58-5FBA-4A4A-91E9-20B25695F782}" destId="{7AF47B5C-9D51-4E7A-A1D2-D9B875DE9320}" srcOrd="2" destOrd="0" presId="urn:microsoft.com/office/officeart/2005/8/layout/bList2"/>
    <dgm:cxn modelId="{B6862A7B-55C8-419E-9E00-C8D56E09D36C}" type="presParOf" srcId="{8BA7DC58-5FBA-4A4A-91E9-20B25695F782}" destId="{9656A9C2-6CE7-4A12-9650-DE8EE6814E0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A44D1-4F6A-4D5A-A9DB-9D6BE2D238EC}">
      <dsp:nvSpPr>
        <dsp:cNvPr id="0" name=""/>
        <dsp:cNvSpPr/>
      </dsp:nvSpPr>
      <dsp:spPr>
        <a:xfrm>
          <a:off x="7510" y="385410"/>
          <a:ext cx="3243803" cy="31083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Ensure critical controls for the uncontrolled movement of mobile equipment are effective in minimising risk.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Ensure the mines SHMS provides for appropriate action to be taken  if the SHMS risk control measures are identified as not being effectively applied.</a:t>
          </a:r>
        </a:p>
      </dsp:txBody>
      <dsp:txXfrm>
        <a:off x="80342" y="458242"/>
        <a:ext cx="3098139" cy="3035485"/>
      </dsp:txXfrm>
    </dsp:sp>
    <dsp:sp modelId="{DFC1BCCB-4436-4820-B68B-9BEF2EC8538C}">
      <dsp:nvSpPr>
        <dsp:cNvPr id="0" name=""/>
        <dsp:cNvSpPr/>
      </dsp:nvSpPr>
      <dsp:spPr>
        <a:xfrm>
          <a:off x="7510" y="3150284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Site Senior Executive</a:t>
          </a:r>
        </a:p>
      </dsp:txBody>
      <dsp:txXfrm>
        <a:off x="7510" y="3150284"/>
        <a:ext cx="2284368" cy="1041215"/>
      </dsp:txXfrm>
    </dsp:sp>
    <dsp:sp modelId="{B920F3C8-EB6E-42BA-9256-091266C38A4F}">
      <dsp:nvSpPr>
        <dsp:cNvPr id="0" name=""/>
        <dsp:cNvSpPr/>
      </dsp:nvSpPr>
      <dsp:spPr>
        <a:xfrm>
          <a:off x="2383640" y="3315671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97AE8-E093-4853-8A76-E5C8DEC769EE}">
      <dsp:nvSpPr>
        <dsp:cNvPr id="0" name=""/>
        <dsp:cNvSpPr/>
      </dsp:nvSpPr>
      <dsp:spPr>
        <a:xfrm>
          <a:off x="3800242" y="369404"/>
          <a:ext cx="3243803" cy="31723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Ensure the critical controls for the uncontrolled movement of mobile equipment are continually being verified.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Ensure effective supervision is being provided.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During work area inspections, ensure all potential hazards have been identified by coal mine workers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2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/>
        </a:p>
      </dsp:txBody>
      <dsp:txXfrm>
        <a:off x="3874574" y="443736"/>
        <a:ext cx="3095139" cy="3098008"/>
      </dsp:txXfrm>
    </dsp:sp>
    <dsp:sp modelId="{A6B193F9-5BB4-484C-85FB-DB09A80C9A56}">
      <dsp:nvSpPr>
        <dsp:cNvPr id="0" name=""/>
        <dsp:cNvSpPr/>
      </dsp:nvSpPr>
      <dsp:spPr>
        <a:xfrm>
          <a:off x="3800242" y="3166289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Supervisors</a:t>
          </a:r>
        </a:p>
      </dsp:txBody>
      <dsp:txXfrm>
        <a:off x="3800242" y="3166289"/>
        <a:ext cx="2284368" cy="1041215"/>
      </dsp:txXfrm>
    </dsp:sp>
    <dsp:sp modelId="{A4A56FE1-5795-4BF5-90D2-227415A07AB9}">
      <dsp:nvSpPr>
        <dsp:cNvPr id="0" name=""/>
        <dsp:cNvSpPr/>
      </dsp:nvSpPr>
      <dsp:spPr>
        <a:xfrm>
          <a:off x="6176373" y="3331677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7A298-EDB5-49A9-A458-168F96E65636}">
      <dsp:nvSpPr>
        <dsp:cNvPr id="0" name=""/>
        <dsp:cNvSpPr/>
      </dsp:nvSpPr>
      <dsp:spPr>
        <a:xfrm>
          <a:off x="7592975" y="362588"/>
          <a:ext cx="3243803" cy="26911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50" kern="1200" dirty="0"/>
            <a:t>Ensure that all hazards are identified and effective controls have been put in place to manage risks in your work area.</a:t>
          </a: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50" kern="1200" dirty="0"/>
            <a:t>Carry out activities and work in a way that does not expose coal mine workers to an unacceptable level of risk.</a:t>
          </a: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50" kern="1200" dirty="0"/>
            <a:t>Cease work immediately if you believe a hazard is not being adequately controlled.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3600" kern="1200" dirty="0"/>
        </a:p>
      </dsp:txBody>
      <dsp:txXfrm>
        <a:off x="7656031" y="425644"/>
        <a:ext cx="3117691" cy="2628049"/>
      </dsp:txXfrm>
    </dsp:sp>
    <dsp:sp modelId="{01DE0CCE-AD28-4C57-B43E-7F4F6558A12A}">
      <dsp:nvSpPr>
        <dsp:cNvPr id="0" name=""/>
        <dsp:cNvSpPr/>
      </dsp:nvSpPr>
      <dsp:spPr>
        <a:xfrm>
          <a:off x="7592975" y="3045981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Coal Mine Workers</a:t>
          </a:r>
        </a:p>
      </dsp:txBody>
      <dsp:txXfrm>
        <a:off x="7592975" y="3045981"/>
        <a:ext cx="2284368" cy="1041215"/>
      </dsp:txXfrm>
    </dsp:sp>
    <dsp:sp modelId="{BFED6A1C-E76F-4B08-AA25-534D27473E83}">
      <dsp:nvSpPr>
        <dsp:cNvPr id="0" name=""/>
        <dsp:cNvSpPr/>
      </dsp:nvSpPr>
      <dsp:spPr>
        <a:xfrm>
          <a:off x="9969105" y="3211368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A44D1-4F6A-4D5A-A9DB-9D6BE2D238EC}">
      <dsp:nvSpPr>
        <dsp:cNvPr id="0" name=""/>
        <dsp:cNvSpPr/>
      </dsp:nvSpPr>
      <dsp:spPr>
        <a:xfrm>
          <a:off x="7510" y="557132"/>
          <a:ext cx="3243803" cy="24214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50" kern="1200" dirty="0"/>
            <a:t>Ensure the mines SHMS provides adequate monitoring for effective application of risk control measures to prevent unintended movement of mobile equipment. </a:t>
          </a:r>
        </a:p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50" kern="1200" dirty="0"/>
            <a:t>Establish and implement effective controls that minimise the risk of collisions. </a:t>
          </a:r>
        </a:p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50" kern="1200" dirty="0"/>
            <a:t>Consider implementing higher order controls, such as collision avoidance systems.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</dsp:txBody>
      <dsp:txXfrm>
        <a:off x="64247" y="613869"/>
        <a:ext cx="3130329" cy="2364693"/>
      </dsp:txXfrm>
    </dsp:sp>
    <dsp:sp modelId="{DFC1BCCB-4436-4820-B68B-9BEF2EC8538C}">
      <dsp:nvSpPr>
        <dsp:cNvPr id="0" name=""/>
        <dsp:cNvSpPr/>
      </dsp:nvSpPr>
      <dsp:spPr>
        <a:xfrm>
          <a:off x="7510" y="2978562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Site Senior Executive</a:t>
          </a:r>
        </a:p>
      </dsp:txBody>
      <dsp:txXfrm>
        <a:off x="7510" y="2978562"/>
        <a:ext cx="2284368" cy="1041215"/>
      </dsp:txXfrm>
    </dsp:sp>
    <dsp:sp modelId="{B920F3C8-EB6E-42BA-9256-091266C38A4F}">
      <dsp:nvSpPr>
        <dsp:cNvPr id="0" name=""/>
        <dsp:cNvSpPr/>
      </dsp:nvSpPr>
      <dsp:spPr>
        <a:xfrm>
          <a:off x="2383640" y="3143949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97AE8-E093-4853-8A76-E5C8DEC769EE}">
      <dsp:nvSpPr>
        <dsp:cNvPr id="0" name=""/>
        <dsp:cNvSpPr/>
      </dsp:nvSpPr>
      <dsp:spPr>
        <a:xfrm>
          <a:off x="3800242" y="557132"/>
          <a:ext cx="3243803" cy="24214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Regularly audit dump &amp; dig face operating standards for compliance with site procedures.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>
              <a:solidFill>
                <a:schemeClr val="tx1"/>
              </a:solidFill>
            </a:rPr>
            <a:t>Continually monitor and review the effectiveness of risk control measures, and take appropriate corrective and preventive action where non-conformance is identified</a:t>
          </a:r>
          <a:r>
            <a:rPr lang="en-AU" sz="1500" kern="1200" dirty="0">
              <a:solidFill>
                <a:srgbClr val="1B4756"/>
              </a:solidFill>
            </a:rPr>
            <a:t>.</a:t>
          </a:r>
          <a:endParaRPr lang="en-AU" sz="15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/>
        </a:p>
      </dsp:txBody>
      <dsp:txXfrm>
        <a:off x="3856979" y="613869"/>
        <a:ext cx="3130329" cy="2364693"/>
      </dsp:txXfrm>
    </dsp:sp>
    <dsp:sp modelId="{A6B193F9-5BB4-484C-85FB-DB09A80C9A56}">
      <dsp:nvSpPr>
        <dsp:cNvPr id="0" name=""/>
        <dsp:cNvSpPr/>
      </dsp:nvSpPr>
      <dsp:spPr>
        <a:xfrm>
          <a:off x="3800242" y="2978562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Supervisors</a:t>
          </a:r>
        </a:p>
      </dsp:txBody>
      <dsp:txXfrm>
        <a:off x="3800242" y="2978562"/>
        <a:ext cx="2284368" cy="1041215"/>
      </dsp:txXfrm>
    </dsp:sp>
    <dsp:sp modelId="{A4A56FE1-5795-4BF5-90D2-227415A07AB9}">
      <dsp:nvSpPr>
        <dsp:cNvPr id="0" name=""/>
        <dsp:cNvSpPr/>
      </dsp:nvSpPr>
      <dsp:spPr>
        <a:xfrm>
          <a:off x="6176373" y="3143949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7A298-EDB5-49A9-A458-168F96E65636}">
      <dsp:nvSpPr>
        <dsp:cNvPr id="0" name=""/>
        <dsp:cNvSpPr/>
      </dsp:nvSpPr>
      <dsp:spPr>
        <a:xfrm>
          <a:off x="7592975" y="557132"/>
          <a:ext cx="3243803" cy="24214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Carry out their activities / work in a way that does not expose themselves or someone else to an unacceptable level of risk.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Follow site procedures and work instructions.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Maintain situational awareness and positive radio communications, including confirmation of radio calls.</a:t>
          </a:r>
        </a:p>
      </dsp:txBody>
      <dsp:txXfrm>
        <a:off x="7649712" y="613869"/>
        <a:ext cx="3130329" cy="2364693"/>
      </dsp:txXfrm>
    </dsp:sp>
    <dsp:sp modelId="{01DE0CCE-AD28-4C57-B43E-7F4F6558A12A}">
      <dsp:nvSpPr>
        <dsp:cNvPr id="0" name=""/>
        <dsp:cNvSpPr/>
      </dsp:nvSpPr>
      <dsp:spPr>
        <a:xfrm>
          <a:off x="7592975" y="2978562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Coal Mine Workers</a:t>
          </a:r>
        </a:p>
      </dsp:txBody>
      <dsp:txXfrm>
        <a:off x="7592975" y="2978562"/>
        <a:ext cx="2284368" cy="1041215"/>
      </dsp:txXfrm>
    </dsp:sp>
    <dsp:sp modelId="{BFED6A1C-E76F-4B08-AA25-534D27473E83}">
      <dsp:nvSpPr>
        <dsp:cNvPr id="0" name=""/>
        <dsp:cNvSpPr/>
      </dsp:nvSpPr>
      <dsp:spPr>
        <a:xfrm>
          <a:off x="9969105" y="3143949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DC64-19D7-4F17-BAE7-692A16EFCB7F}">
      <dsp:nvSpPr>
        <dsp:cNvPr id="0" name=""/>
        <dsp:cNvSpPr/>
      </dsp:nvSpPr>
      <dsp:spPr>
        <a:xfrm>
          <a:off x="212408" y="534966"/>
          <a:ext cx="3493249" cy="26076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AU" sz="14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AU" sz="1600" kern="1200" dirty="0">
              <a:solidFill>
                <a:schemeClr val="tx1"/>
              </a:solidFill>
            </a:rPr>
            <a:t>Ensure that the SHMS has effective controls in place to manage high voltage cables.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AU" sz="1600" kern="1200" dirty="0">
              <a:solidFill>
                <a:schemeClr val="tx1"/>
              </a:solidFill>
            </a:rPr>
            <a:t>Ensure that Supervisors are competent in assessing the risks and hazards associated with the work environment under their control.</a:t>
          </a:r>
        </a:p>
      </dsp:txBody>
      <dsp:txXfrm>
        <a:off x="273508" y="596066"/>
        <a:ext cx="3371049" cy="2546536"/>
      </dsp:txXfrm>
    </dsp:sp>
    <dsp:sp modelId="{27E5BCF9-65F7-42B2-9632-938C9C2EF899}">
      <dsp:nvSpPr>
        <dsp:cNvPr id="0" name=""/>
        <dsp:cNvSpPr/>
      </dsp:nvSpPr>
      <dsp:spPr>
        <a:xfrm>
          <a:off x="212408" y="3142603"/>
          <a:ext cx="3493249" cy="1121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Site Senior Executive</a:t>
          </a:r>
        </a:p>
      </dsp:txBody>
      <dsp:txXfrm>
        <a:off x="212408" y="3142603"/>
        <a:ext cx="2460034" cy="1121283"/>
      </dsp:txXfrm>
    </dsp:sp>
    <dsp:sp modelId="{A0C54B7D-74B6-4158-B4D9-5E61BEED2237}">
      <dsp:nvSpPr>
        <dsp:cNvPr id="0" name=""/>
        <dsp:cNvSpPr/>
      </dsp:nvSpPr>
      <dsp:spPr>
        <a:xfrm>
          <a:off x="2771121" y="3320709"/>
          <a:ext cx="1222637" cy="122263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F4B83-2C9D-4BAC-AFEB-0AC32BCA0AB0}">
      <dsp:nvSpPr>
        <dsp:cNvPr id="0" name=""/>
        <dsp:cNvSpPr/>
      </dsp:nvSpPr>
      <dsp:spPr>
        <a:xfrm>
          <a:off x="4167863" y="534966"/>
          <a:ext cx="3493249" cy="26076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Ensure cable management procedures are being effectively implemented by coal mine workers.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Ensure effective supervision is being conducted in work areas where high voltage trailing cables are located.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</dsp:txBody>
      <dsp:txXfrm>
        <a:off x="4228963" y="596066"/>
        <a:ext cx="3371049" cy="2546536"/>
      </dsp:txXfrm>
    </dsp:sp>
    <dsp:sp modelId="{97FBDFEF-A2E8-4D2A-98FA-F2E75659D3D8}">
      <dsp:nvSpPr>
        <dsp:cNvPr id="0" name=""/>
        <dsp:cNvSpPr/>
      </dsp:nvSpPr>
      <dsp:spPr>
        <a:xfrm>
          <a:off x="4174220" y="3142603"/>
          <a:ext cx="3493249" cy="1121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Supervisors</a:t>
          </a:r>
        </a:p>
      </dsp:txBody>
      <dsp:txXfrm>
        <a:off x="4174220" y="3142603"/>
        <a:ext cx="2460034" cy="1121283"/>
      </dsp:txXfrm>
    </dsp:sp>
    <dsp:sp modelId="{666CDFCF-2A5C-4238-82D9-1E9C9C5BAA11}">
      <dsp:nvSpPr>
        <dsp:cNvPr id="0" name=""/>
        <dsp:cNvSpPr/>
      </dsp:nvSpPr>
      <dsp:spPr>
        <a:xfrm>
          <a:off x="6733004" y="3320709"/>
          <a:ext cx="1222637" cy="122263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9A47B-EBEE-4EB0-8868-AF6D07C928D3}">
      <dsp:nvSpPr>
        <dsp:cNvPr id="0" name=""/>
        <dsp:cNvSpPr/>
      </dsp:nvSpPr>
      <dsp:spPr>
        <a:xfrm>
          <a:off x="8176869" y="534966"/>
          <a:ext cx="3493249" cy="26076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Inspect your work area for potential hazards around high voltage trailing cables.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Cease work immediately if you believe a hazard is not being adequately controlled 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Inform your supervisor of any concerns about the work environment.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800" kern="1200" dirty="0"/>
        </a:p>
      </dsp:txBody>
      <dsp:txXfrm>
        <a:off x="8237969" y="596066"/>
        <a:ext cx="3371049" cy="2546536"/>
      </dsp:txXfrm>
    </dsp:sp>
    <dsp:sp modelId="{0D99EF99-2E2D-483D-9879-B2D5A027336C}">
      <dsp:nvSpPr>
        <dsp:cNvPr id="0" name=""/>
        <dsp:cNvSpPr/>
      </dsp:nvSpPr>
      <dsp:spPr>
        <a:xfrm>
          <a:off x="8176869" y="3142603"/>
          <a:ext cx="3493249" cy="1121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Coal Mine Workers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300" kern="1200" dirty="0"/>
        </a:p>
      </dsp:txBody>
      <dsp:txXfrm>
        <a:off x="8176869" y="3142603"/>
        <a:ext cx="2460034" cy="1121283"/>
      </dsp:txXfrm>
    </dsp:sp>
    <dsp:sp modelId="{2B6A4CED-70F6-4B9C-8C67-2C0B3C087A03}">
      <dsp:nvSpPr>
        <dsp:cNvPr id="0" name=""/>
        <dsp:cNvSpPr/>
      </dsp:nvSpPr>
      <dsp:spPr>
        <a:xfrm>
          <a:off x="10735722" y="3320709"/>
          <a:ext cx="1222637" cy="122263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61650-9284-41DC-94BC-64BFCAA97DCC}">
      <dsp:nvSpPr>
        <dsp:cNvPr id="0" name=""/>
        <dsp:cNvSpPr/>
      </dsp:nvSpPr>
      <dsp:spPr>
        <a:xfrm>
          <a:off x="203429" y="317429"/>
          <a:ext cx="3408943" cy="25447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>
            <a:solidFill>
              <a:schemeClr val="tx1"/>
            </a:solidFill>
          </a:endParaRP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Ensure the mine’s safety and health management system has effective procedures for working near power lines.</a:t>
          </a: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Ensure all persons who operate mobile plant are trained and competent and aware of this SOP.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>
            <a:solidFill>
              <a:schemeClr val="tx1"/>
            </a:solidFill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/>
        </a:p>
      </dsp:txBody>
      <dsp:txXfrm>
        <a:off x="263054" y="377054"/>
        <a:ext cx="3289693" cy="2485079"/>
      </dsp:txXfrm>
    </dsp:sp>
    <dsp:sp modelId="{1F9A7402-A62E-4324-9F4F-AFAB95412106}">
      <dsp:nvSpPr>
        <dsp:cNvPr id="0" name=""/>
        <dsp:cNvSpPr/>
      </dsp:nvSpPr>
      <dsp:spPr>
        <a:xfrm>
          <a:off x="203429" y="2862133"/>
          <a:ext cx="3408943" cy="1094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700" kern="1200" dirty="0"/>
            <a:t>Site Senior Executive</a:t>
          </a:r>
        </a:p>
      </dsp:txBody>
      <dsp:txXfrm>
        <a:off x="203429" y="2862133"/>
        <a:ext cx="2400664" cy="1094222"/>
      </dsp:txXfrm>
    </dsp:sp>
    <dsp:sp modelId="{53EB85EF-1C38-4291-A4F2-FBF44BAD5F2C}">
      <dsp:nvSpPr>
        <dsp:cNvPr id="0" name=""/>
        <dsp:cNvSpPr/>
      </dsp:nvSpPr>
      <dsp:spPr>
        <a:xfrm>
          <a:off x="2700854" y="3035941"/>
          <a:ext cx="1193130" cy="11931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808E5-1320-4C2C-AA3C-25573115E166}">
      <dsp:nvSpPr>
        <dsp:cNvPr id="0" name=""/>
        <dsp:cNvSpPr/>
      </dsp:nvSpPr>
      <dsp:spPr>
        <a:xfrm>
          <a:off x="4058890" y="317429"/>
          <a:ext cx="3408943" cy="25447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800" kern="1200" dirty="0">
            <a:solidFill>
              <a:schemeClr val="tx1"/>
            </a:solidFill>
          </a:endParaRP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Verify compliance for procedures for working in the vicinity of High Voltage powerlines.</a:t>
          </a: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Planned work must take in to consideration the proximity of high voltage powerlines.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800" kern="1200" dirty="0">
            <a:solidFill>
              <a:schemeClr val="tx1"/>
            </a:solidFill>
          </a:endParaRPr>
        </a:p>
      </dsp:txBody>
      <dsp:txXfrm>
        <a:off x="4118515" y="377054"/>
        <a:ext cx="3289693" cy="2485079"/>
      </dsp:txXfrm>
    </dsp:sp>
    <dsp:sp modelId="{97BF4825-2D53-445C-BF36-625C2530A6E8}">
      <dsp:nvSpPr>
        <dsp:cNvPr id="0" name=""/>
        <dsp:cNvSpPr/>
      </dsp:nvSpPr>
      <dsp:spPr>
        <a:xfrm>
          <a:off x="4058890" y="2862133"/>
          <a:ext cx="3408943" cy="1094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700" kern="1200" dirty="0"/>
            <a:t>Supervisors </a:t>
          </a:r>
        </a:p>
      </dsp:txBody>
      <dsp:txXfrm>
        <a:off x="4058890" y="2862133"/>
        <a:ext cx="2400664" cy="1094222"/>
      </dsp:txXfrm>
    </dsp:sp>
    <dsp:sp modelId="{C2F66397-53CD-435D-ABEF-064B9969CD1A}">
      <dsp:nvSpPr>
        <dsp:cNvPr id="0" name=""/>
        <dsp:cNvSpPr/>
      </dsp:nvSpPr>
      <dsp:spPr>
        <a:xfrm>
          <a:off x="6556096" y="3035941"/>
          <a:ext cx="1193130" cy="11931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F8C5A-5736-41DC-A4E1-D9DD4CD3BB96}">
      <dsp:nvSpPr>
        <dsp:cNvPr id="0" name=""/>
        <dsp:cNvSpPr/>
      </dsp:nvSpPr>
      <dsp:spPr>
        <a:xfrm>
          <a:off x="7979529" y="317429"/>
          <a:ext cx="3408943" cy="25447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Coal mine workers must inspect their work area prior to conducting work.</a:t>
          </a: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Ensure that all hazards are identified and effective controls have been put in place to manage these risks.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>
            <a:solidFill>
              <a:srgbClr val="1B4756"/>
            </a:solidFill>
          </a:endParaRP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400" kern="1200" dirty="0">
            <a:solidFill>
              <a:srgbClr val="1B4756"/>
            </a:solidFill>
          </a:endParaRP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8039154" y="377054"/>
        <a:ext cx="3289693" cy="2485079"/>
      </dsp:txXfrm>
    </dsp:sp>
    <dsp:sp modelId="{7AF47B5C-9D51-4E7A-A1D2-D9B875DE9320}">
      <dsp:nvSpPr>
        <dsp:cNvPr id="0" name=""/>
        <dsp:cNvSpPr/>
      </dsp:nvSpPr>
      <dsp:spPr>
        <a:xfrm>
          <a:off x="7979529" y="2862133"/>
          <a:ext cx="3408943" cy="1094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700" kern="1200" dirty="0"/>
            <a:t>Coal Mine Workers</a:t>
          </a:r>
        </a:p>
      </dsp:txBody>
      <dsp:txXfrm>
        <a:off x="7979529" y="2862133"/>
        <a:ext cx="2400664" cy="1094222"/>
      </dsp:txXfrm>
    </dsp:sp>
    <dsp:sp modelId="{9656A9C2-6CE7-4A12-9650-DE8EE6814E00}">
      <dsp:nvSpPr>
        <dsp:cNvPr id="0" name=""/>
        <dsp:cNvSpPr/>
      </dsp:nvSpPr>
      <dsp:spPr>
        <a:xfrm>
          <a:off x="10476627" y="3035941"/>
          <a:ext cx="1193130" cy="11931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61650-9284-41DC-94BC-64BFCAA97DCC}">
      <dsp:nvSpPr>
        <dsp:cNvPr id="0" name=""/>
        <dsp:cNvSpPr/>
      </dsp:nvSpPr>
      <dsp:spPr>
        <a:xfrm>
          <a:off x="203429" y="287402"/>
          <a:ext cx="3408943" cy="26648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Ensure management of critical controls in relation to uncontrolled movement of mobile equipment control are effective in minimising risk.</a:t>
          </a:r>
          <a:endParaRPr lang="en-A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chemeClr val="tx1"/>
              </a:solidFill>
            </a:rPr>
            <a:t>Ensure the maintenance system is effective in managing the risk of unplanned movement of equipment.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/>
        </a:p>
      </dsp:txBody>
      <dsp:txXfrm>
        <a:off x="265869" y="349842"/>
        <a:ext cx="3284063" cy="2602374"/>
      </dsp:txXfrm>
    </dsp:sp>
    <dsp:sp modelId="{1F9A7402-A62E-4324-9F4F-AFAB95412106}">
      <dsp:nvSpPr>
        <dsp:cNvPr id="0" name=""/>
        <dsp:cNvSpPr/>
      </dsp:nvSpPr>
      <dsp:spPr>
        <a:xfrm>
          <a:off x="203429" y="2892161"/>
          <a:ext cx="3408943" cy="1094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700" kern="1200" dirty="0"/>
            <a:t>Site Senior Executive</a:t>
          </a:r>
        </a:p>
      </dsp:txBody>
      <dsp:txXfrm>
        <a:off x="203429" y="2892161"/>
        <a:ext cx="2400664" cy="1094222"/>
      </dsp:txXfrm>
    </dsp:sp>
    <dsp:sp modelId="{53EB85EF-1C38-4291-A4F2-FBF44BAD5F2C}">
      <dsp:nvSpPr>
        <dsp:cNvPr id="0" name=""/>
        <dsp:cNvSpPr/>
      </dsp:nvSpPr>
      <dsp:spPr>
        <a:xfrm>
          <a:off x="2700854" y="3065968"/>
          <a:ext cx="1193130" cy="11931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808E5-1320-4C2C-AA3C-25573115E166}">
      <dsp:nvSpPr>
        <dsp:cNvPr id="0" name=""/>
        <dsp:cNvSpPr/>
      </dsp:nvSpPr>
      <dsp:spPr>
        <a:xfrm>
          <a:off x="4058890" y="260485"/>
          <a:ext cx="3408943" cy="27724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chemeClr val="tx1"/>
              </a:solidFill>
            </a:rPr>
            <a:t>Monitor and verify the controls for the inspection of mobile equipment are effective.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chemeClr val="tx1"/>
              </a:solidFill>
            </a:rPr>
            <a:t>Ensure retorque periods for tyre tensioning are effective.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6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800" kern="1200" dirty="0">
            <a:solidFill>
              <a:schemeClr val="tx1"/>
            </a:solidFill>
          </a:endParaRPr>
        </a:p>
      </dsp:txBody>
      <dsp:txXfrm>
        <a:off x="4123853" y="325448"/>
        <a:ext cx="3279017" cy="2707517"/>
      </dsp:txXfrm>
    </dsp:sp>
    <dsp:sp modelId="{97BF4825-2D53-445C-BF36-625C2530A6E8}">
      <dsp:nvSpPr>
        <dsp:cNvPr id="0" name=""/>
        <dsp:cNvSpPr/>
      </dsp:nvSpPr>
      <dsp:spPr>
        <a:xfrm>
          <a:off x="4058890" y="2919077"/>
          <a:ext cx="3408943" cy="1094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700" kern="1200" dirty="0"/>
            <a:t>Supervisors </a:t>
          </a:r>
        </a:p>
      </dsp:txBody>
      <dsp:txXfrm>
        <a:off x="4058890" y="2919077"/>
        <a:ext cx="2400664" cy="1094222"/>
      </dsp:txXfrm>
    </dsp:sp>
    <dsp:sp modelId="{C2F66397-53CD-435D-ABEF-064B9969CD1A}">
      <dsp:nvSpPr>
        <dsp:cNvPr id="0" name=""/>
        <dsp:cNvSpPr/>
      </dsp:nvSpPr>
      <dsp:spPr>
        <a:xfrm>
          <a:off x="6556096" y="3092885"/>
          <a:ext cx="1193130" cy="11931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F8C5A-5736-41DC-A4E1-D9DD4CD3BB96}">
      <dsp:nvSpPr>
        <dsp:cNvPr id="0" name=""/>
        <dsp:cNvSpPr/>
      </dsp:nvSpPr>
      <dsp:spPr>
        <a:xfrm>
          <a:off x="7979529" y="220781"/>
          <a:ext cx="3408943" cy="293129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Pre-start inspection of equipment are effective in identifying potential hazards before commencing work.</a:t>
          </a:r>
          <a:endParaRPr lang="en-A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kern="1200" dirty="0"/>
            <a:t>Ensure that all hazards are identified and effective controls have been put in place to manage these.</a:t>
          </a: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kern="1200" dirty="0"/>
            <a:t>Inform your supervisor of any concerns about any concerns you may have identified.</a:t>
          </a: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8048213" y="289465"/>
        <a:ext cx="3271575" cy="2862611"/>
      </dsp:txXfrm>
    </dsp:sp>
    <dsp:sp modelId="{7AF47B5C-9D51-4E7A-A1D2-D9B875DE9320}">
      <dsp:nvSpPr>
        <dsp:cNvPr id="0" name=""/>
        <dsp:cNvSpPr/>
      </dsp:nvSpPr>
      <dsp:spPr>
        <a:xfrm>
          <a:off x="7979529" y="2958781"/>
          <a:ext cx="3408943" cy="1094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700" kern="1200" dirty="0"/>
            <a:t>Coal Mine Workers</a:t>
          </a:r>
        </a:p>
      </dsp:txBody>
      <dsp:txXfrm>
        <a:off x="7979529" y="2958781"/>
        <a:ext cx="2400664" cy="1094222"/>
      </dsp:txXfrm>
    </dsp:sp>
    <dsp:sp modelId="{9656A9C2-6CE7-4A12-9650-DE8EE6814E00}">
      <dsp:nvSpPr>
        <dsp:cNvPr id="0" name=""/>
        <dsp:cNvSpPr/>
      </dsp:nvSpPr>
      <dsp:spPr>
        <a:xfrm>
          <a:off x="10476627" y="3132588"/>
          <a:ext cx="1193130" cy="11931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61650-9284-41DC-94BC-64BFCAA97DCC}">
      <dsp:nvSpPr>
        <dsp:cNvPr id="0" name=""/>
        <dsp:cNvSpPr/>
      </dsp:nvSpPr>
      <dsp:spPr>
        <a:xfrm>
          <a:off x="203429" y="287402"/>
          <a:ext cx="3408943" cy="26648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Ensure the mine’s safety and health management system contains effective procedures and controls for fitness for duty.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Implement effective controls to mitigate fatigue related issues.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/>
        </a:p>
      </dsp:txBody>
      <dsp:txXfrm>
        <a:off x="265869" y="349842"/>
        <a:ext cx="3284063" cy="2602374"/>
      </dsp:txXfrm>
    </dsp:sp>
    <dsp:sp modelId="{1F9A7402-A62E-4324-9F4F-AFAB95412106}">
      <dsp:nvSpPr>
        <dsp:cNvPr id="0" name=""/>
        <dsp:cNvSpPr/>
      </dsp:nvSpPr>
      <dsp:spPr>
        <a:xfrm>
          <a:off x="203429" y="2892161"/>
          <a:ext cx="3408943" cy="1094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700" kern="1200" dirty="0"/>
            <a:t>Site Senior Executive</a:t>
          </a:r>
        </a:p>
      </dsp:txBody>
      <dsp:txXfrm>
        <a:off x="203429" y="2892161"/>
        <a:ext cx="2400664" cy="1094222"/>
      </dsp:txXfrm>
    </dsp:sp>
    <dsp:sp modelId="{53EB85EF-1C38-4291-A4F2-FBF44BAD5F2C}">
      <dsp:nvSpPr>
        <dsp:cNvPr id="0" name=""/>
        <dsp:cNvSpPr/>
      </dsp:nvSpPr>
      <dsp:spPr>
        <a:xfrm>
          <a:off x="2700854" y="3065968"/>
          <a:ext cx="1193130" cy="11931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808E5-1320-4C2C-AA3C-25573115E166}">
      <dsp:nvSpPr>
        <dsp:cNvPr id="0" name=""/>
        <dsp:cNvSpPr/>
      </dsp:nvSpPr>
      <dsp:spPr>
        <a:xfrm>
          <a:off x="4058890" y="260485"/>
          <a:ext cx="3408943" cy="27724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Ensure CMW’s understand the requirements for fitness for duty requirements.</a:t>
          </a:r>
          <a:endParaRPr lang="en-A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chemeClr val="tx1"/>
              </a:solidFill>
            </a:rPr>
            <a:t>Monitor adherence to the processes for fatigue management.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800" kern="1200" dirty="0">
            <a:solidFill>
              <a:schemeClr val="tx1"/>
            </a:solidFill>
          </a:endParaRPr>
        </a:p>
      </dsp:txBody>
      <dsp:txXfrm>
        <a:off x="4123853" y="325448"/>
        <a:ext cx="3279017" cy="2707517"/>
      </dsp:txXfrm>
    </dsp:sp>
    <dsp:sp modelId="{97BF4825-2D53-445C-BF36-625C2530A6E8}">
      <dsp:nvSpPr>
        <dsp:cNvPr id="0" name=""/>
        <dsp:cNvSpPr/>
      </dsp:nvSpPr>
      <dsp:spPr>
        <a:xfrm>
          <a:off x="4058890" y="2919077"/>
          <a:ext cx="3408943" cy="1094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700" kern="1200" dirty="0"/>
            <a:t>Supervisors </a:t>
          </a:r>
        </a:p>
      </dsp:txBody>
      <dsp:txXfrm>
        <a:off x="4058890" y="2919077"/>
        <a:ext cx="2400664" cy="1094222"/>
      </dsp:txXfrm>
    </dsp:sp>
    <dsp:sp modelId="{C2F66397-53CD-435D-ABEF-064B9969CD1A}">
      <dsp:nvSpPr>
        <dsp:cNvPr id="0" name=""/>
        <dsp:cNvSpPr/>
      </dsp:nvSpPr>
      <dsp:spPr>
        <a:xfrm>
          <a:off x="6556096" y="3092885"/>
          <a:ext cx="1193130" cy="11931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F8C5A-5736-41DC-A4E1-D9DD4CD3BB96}">
      <dsp:nvSpPr>
        <dsp:cNvPr id="0" name=""/>
        <dsp:cNvSpPr/>
      </dsp:nvSpPr>
      <dsp:spPr>
        <a:xfrm>
          <a:off x="7979529" y="220781"/>
          <a:ext cx="3408943" cy="293129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kern="1200" dirty="0"/>
            <a:t>Ensure that presenting to work you have complied with the fitness for duty requirements.</a:t>
          </a: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600" kern="1200" dirty="0"/>
            <a:t>Inform your supervisor of any concerns about issues related to fitness for work.</a:t>
          </a: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A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8048213" y="289465"/>
        <a:ext cx="3271575" cy="2862611"/>
      </dsp:txXfrm>
    </dsp:sp>
    <dsp:sp modelId="{7AF47B5C-9D51-4E7A-A1D2-D9B875DE9320}">
      <dsp:nvSpPr>
        <dsp:cNvPr id="0" name=""/>
        <dsp:cNvSpPr/>
      </dsp:nvSpPr>
      <dsp:spPr>
        <a:xfrm>
          <a:off x="7979529" y="2958781"/>
          <a:ext cx="3408943" cy="1094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700" kern="1200" dirty="0"/>
            <a:t>Coal Mine Workers</a:t>
          </a:r>
        </a:p>
      </dsp:txBody>
      <dsp:txXfrm>
        <a:off x="7979529" y="2958781"/>
        <a:ext cx="2400664" cy="1094222"/>
      </dsp:txXfrm>
    </dsp:sp>
    <dsp:sp modelId="{9656A9C2-6CE7-4A12-9650-DE8EE6814E00}">
      <dsp:nvSpPr>
        <dsp:cNvPr id="0" name=""/>
        <dsp:cNvSpPr/>
      </dsp:nvSpPr>
      <dsp:spPr>
        <a:xfrm>
          <a:off x="10476627" y="3132588"/>
          <a:ext cx="1193130" cy="11931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E7AB-A2AA-430A-8FBE-8B5AEE01D26F}" type="datetimeFigureOut">
              <a:rPr lang="en-AU" smtClean="0"/>
              <a:t>13/06/2023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84318-9292-4F41-988D-2A3E40163A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890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85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26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03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1754" y="762855"/>
            <a:ext cx="9144000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754" y="3359761"/>
            <a:ext cx="914400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886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83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35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522" y="1419225"/>
            <a:ext cx="544732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632" y="1419225"/>
            <a:ext cx="5478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71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79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85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82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06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522" y="1419225"/>
            <a:ext cx="544732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632" y="1419225"/>
            <a:ext cx="5478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139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262" y="1599955"/>
            <a:ext cx="878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name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261" y="3102707"/>
            <a:ext cx="8782538" cy="221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Presenter’s name/s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72966" y="5912068"/>
            <a:ext cx="312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0" dirty="0">
                <a:solidFill>
                  <a:srgbClr val="61737D"/>
                </a:solidFill>
              </a:rPr>
              <a:t>Coal Inspectorate</a:t>
            </a:r>
          </a:p>
        </p:txBody>
      </p:sp>
    </p:spTree>
    <p:extLst>
      <p:ext uri="{BB962C8B-B14F-4D97-AF65-F5344CB8AC3E}">
        <p14:creationId xmlns:p14="http://schemas.microsoft.com/office/powerpoint/2010/main" val="102849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0523" y="365126"/>
            <a:ext cx="11019692" cy="846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523" y="1367692"/>
            <a:ext cx="11019692" cy="4407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60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895" y="6551177"/>
            <a:ext cx="12116504" cy="1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2D74AB0-420B-40B5-82A2-C3D9CA6FA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365125"/>
            <a:ext cx="110204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483E3B-D071-4DCA-8BDC-E891D7FA7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9913" y="1368425"/>
            <a:ext cx="110204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0228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s.rshq.qld.gov.au/v/91741/2390485/email.html?k=DeP9G2he34QbiGkRH6MOFV2oTG6Ct7nVUXlGDVmhLUg" TargetMode="External"/><Relationship Id="rId13" Type="http://schemas.openxmlformats.org/officeDocument/2006/relationships/hyperlink" Target="https://www.business.qld.gov.au/industries/mining-energy-water/resources/safety-health/mining/legislation-standards/recognised-standards" TargetMode="External"/><Relationship Id="rId18" Type="http://schemas.openxmlformats.org/officeDocument/2006/relationships/hyperlink" Target="https://www.rshq.qld.gov.au/safety-notices/mines/rare-earth-magnets" TargetMode="External"/><Relationship Id="rId3" Type="http://schemas.openxmlformats.org/officeDocument/2006/relationships/hyperlink" Target="https://comms.rshq.qld.gov.au/v/91741/2381460/email.html?k=qY1Lw7t6ho4PHxr6_FyfTjw25lQDW_jBmM91d6WmsSQ" TargetMode="External"/><Relationship Id="rId21" Type="http://schemas.openxmlformats.org/officeDocument/2006/relationships/hyperlink" Target="https://www.business.qld.gov.au/industries/mining-energy-water/resources/safety-health/mining/hazards/hazards" TargetMode="External"/><Relationship Id="rId7" Type="http://schemas.openxmlformats.org/officeDocument/2006/relationships/hyperlink" Target="https://comms.rshq.qld.gov.au/v/91741/2387265/email.html?k=010lvm6CBVvRM7Lf9defPUSv-yzwQlgxGYHU744BHC0" TargetMode="External"/><Relationship Id="rId12" Type="http://schemas.openxmlformats.org/officeDocument/2006/relationships/hyperlink" Target="https://www.legislation.qld.gov.au/view/html/inforce/current/act-1999-039" TargetMode="External"/><Relationship Id="rId17" Type="http://schemas.openxmlformats.org/officeDocument/2006/relationships/hyperlink" Target="https://www.boepcs.qld.gov.au/" TargetMode="External"/><Relationship Id="rId2" Type="http://schemas.openxmlformats.org/officeDocument/2006/relationships/hyperlink" Target="https://comms.rshq.qld.gov.au/v/91741/2300121/email.html?k=zmky4E8J-UshurkJmR4Ik3SETCzxEsKUu1xQctPlJhI" TargetMode="External"/><Relationship Id="rId16" Type="http://schemas.openxmlformats.org/officeDocument/2006/relationships/hyperlink" Target="https://www.business.qld.gov.au/industries/mining-energy-water/resources/safety-health/mining/legislation-standards/board-examiners" TargetMode="External"/><Relationship Id="rId20" Type="http://schemas.openxmlformats.org/officeDocument/2006/relationships/hyperlink" Target="https://www.rshq.qld.gov.au/safety-notices/mines/inservice-failure-of-an-explosion-protected-diesel-engine-safety-syste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s.rshq.qld.gov.au/v/91741/2387145/email.html?k=uRpj_wxuf5GzJ-MPaYGK7FldezZbVCDo6bYSm_xSNVA" TargetMode="External"/><Relationship Id="rId11" Type="http://schemas.openxmlformats.org/officeDocument/2006/relationships/hyperlink" Target="https://www.business.qld.gov.au/industries/mining-energy-water/resources/safety-health/mining/accidents-incidents-reports/serious-accidents" TargetMode="External"/><Relationship Id="rId5" Type="http://schemas.openxmlformats.org/officeDocument/2006/relationships/hyperlink" Target="https://comms.rshq.qld.gov.au/v/91741/2383458/email.html?k=eI1D7W4zTMWIjL2b7HYEtBTv-asxYDPtpIzJ0X_C87o" TargetMode="External"/><Relationship Id="rId15" Type="http://schemas.openxmlformats.org/officeDocument/2006/relationships/hyperlink" Target="https://www.rshq.qld.gov.au/safety-notices/mines/fall-of-equipment-and-persons-into-a-stope-void" TargetMode="External"/><Relationship Id="rId10" Type="http://schemas.openxmlformats.org/officeDocument/2006/relationships/hyperlink" Target="https://www.rshq.qld.gov.au/safety-notices/mines/fingertip-severed-after-being-caught-in-a-motorised-hood-tarp-system" TargetMode="External"/><Relationship Id="rId19" Type="http://schemas.openxmlformats.org/officeDocument/2006/relationships/hyperlink" Target="https://www.rshq.qld.gov.au/safety-notices/mines/coal-mine-worker-seriously-injured-undertaking-conveyor-belt-repairs-investigation-summary" TargetMode="External"/><Relationship Id="rId4" Type="http://schemas.openxmlformats.org/officeDocument/2006/relationships/hyperlink" Target="https://comms.rshq.qld.gov.au/v/91741/2118415/email.html?k=5EJcTVv5rJ4snryh9tVffAjMpk2Z_oDOP_niXhCK6mg" TargetMode="External"/><Relationship Id="rId9" Type="http://schemas.openxmlformats.org/officeDocument/2006/relationships/hyperlink" Target="mailto:QldMinesInspectorate@rshq.qld.gov.au" TargetMode="External"/><Relationship Id="rId14" Type="http://schemas.openxmlformats.org/officeDocument/2006/relationships/hyperlink" Target="https://www.rshq.qld.gov.au/safety-notic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AC84-7A8A-47E2-9038-D32DA3232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150" y="382587"/>
            <a:ext cx="11871325" cy="145415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altLang="en-US" sz="5600" dirty="0">
                <a:solidFill>
                  <a:prstClr val="white"/>
                </a:solidFill>
                <a:latin typeface="Arial"/>
              </a:rPr>
              <a:t>June 2023</a:t>
            </a:r>
            <a:br>
              <a:rPr lang="en-AU" altLang="en-US" sz="5600" dirty="0">
                <a:solidFill>
                  <a:prstClr val="white"/>
                </a:solidFill>
                <a:latin typeface="Arial"/>
              </a:rPr>
            </a:br>
            <a:r>
              <a:rPr lang="en-AU" altLang="en-US" sz="5600" dirty="0">
                <a:solidFill>
                  <a:prstClr val="white"/>
                </a:solidFill>
                <a:latin typeface="Arial"/>
              </a:rPr>
              <a:t>Incident periodical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CCF7153C-E486-4527-8632-17C21533BB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11475" y="1903413"/>
            <a:ext cx="9144000" cy="25555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AU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dirty="0">
                <a:solidFill>
                  <a:srgbClr val="FFFFFF"/>
                </a:solidFill>
                <a:latin typeface="Arial" panose="020B0604020202020204" pitchFamily="34" charset="0"/>
              </a:rPr>
              <a:t>Recent High Potential Incidents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dirty="0">
                <a:solidFill>
                  <a:srgbClr val="FFFFFF"/>
                </a:solidFill>
                <a:latin typeface="Arial" panose="020B0604020202020204" pitchFamily="34" charset="0"/>
              </a:rPr>
              <a:t>Learnings and Recommendations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dirty="0">
                <a:solidFill>
                  <a:srgbClr val="FFFFFF"/>
                </a:solidFill>
                <a:latin typeface="Arial" panose="020B0604020202020204" pitchFamily="34" charset="0"/>
              </a:rPr>
              <a:t>Communications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AU" altLang="en-US" sz="1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AU" altLang="en-US" sz="1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AU" altLang="en-US" sz="1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i="1" dirty="0">
                <a:solidFill>
                  <a:srgbClr val="FFFFFF"/>
                </a:solidFill>
                <a:latin typeface="Arial" panose="020B0604020202020204" pitchFamily="34" charset="0"/>
              </a:rPr>
              <a:t>Incidents occurred </a:t>
            </a:r>
            <a:r>
              <a:rPr lang="en-AU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in April </a:t>
            </a:r>
            <a:r>
              <a:rPr lang="en-AU" altLang="en-US" sz="1800" i="1" dirty="0">
                <a:solidFill>
                  <a:srgbClr val="FFFFFF"/>
                </a:solidFill>
                <a:latin typeface="Arial" panose="020B0604020202020204" pitchFamily="34" charset="0"/>
              </a:rPr>
              <a:t>2023</a:t>
            </a:r>
          </a:p>
        </p:txBody>
      </p:sp>
      <p:sp>
        <p:nvSpPr>
          <p:cNvPr id="4100" name="TextBox 3">
            <a:extLst>
              <a:ext uri="{FF2B5EF4-FFF2-40B4-BE49-F238E27FC236}">
                <a16:creationId xmlns:a16="http://schemas.microsoft.com/office/drawing/2014/main" id="{22A78204-2347-45F0-BCD1-522763F0D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51538"/>
            <a:ext cx="306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173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Coal Inspectorate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D4E5275-A3CC-4DA0-9594-0CEE6069A46F}"/>
              </a:ext>
            </a:extLst>
          </p:cNvPr>
          <p:cNvSpPr txBox="1">
            <a:spLocks/>
          </p:cNvSpPr>
          <p:nvPr/>
        </p:nvSpPr>
        <p:spPr>
          <a:xfrm>
            <a:off x="285750" y="11113"/>
            <a:ext cx="1073467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5. Incidents – Unplanned Movements (Tyres)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81B44-8B44-48DD-6901-9C7F74CE6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82027"/>
            <a:ext cx="3349643" cy="27188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17D470-260B-5B9B-2ECF-CC09C714B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93" y="2029964"/>
            <a:ext cx="3955895" cy="2798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5EDD08-5FD9-B5B5-5003-D899F676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289" y="2493441"/>
            <a:ext cx="3877216" cy="3077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7D0BAD-2D2D-6572-49E2-C689C0CE8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9" y="3700880"/>
            <a:ext cx="3349643" cy="217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7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129961E-93EF-4860-913C-C740B43982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019692" cy="846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360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  <a:endParaRPr lang="en-AU" sz="3600" dirty="0">
              <a:solidFill>
                <a:srgbClr val="1B4756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BF3E60-0C17-4791-B7FE-B70CF2802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401511"/>
              </p:ext>
            </p:extLst>
          </p:nvPr>
        </p:nvGraphicFramePr>
        <p:xfrm>
          <a:off x="0" y="1023457"/>
          <a:ext cx="11677650" cy="454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55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D4E5275-A3CC-4DA0-9594-0CEE6069A46F}"/>
              </a:ext>
            </a:extLst>
          </p:cNvPr>
          <p:cNvSpPr txBox="1">
            <a:spLocks/>
          </p:cNvSpPr>
          <p:nvPr/>
        </p:nvSpPr>
        <p:spPr>
          <a:xfrm>
            <a:off x="285750" y="11113"/>
            <a:ext cx="1073467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6. Incident – Unplanned Movement (Micro Sleep)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BBD75-06E2-54F7-09F2-C61578659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121" y="1764364"/>
            <a:ext cx="4157365" cy="3329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6A48A-49D9-6B8D-1B81-1780DE37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694" y="2426073"/>
            <a:ext cx="3753374" cy="3391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7A1A3C-3B2C-CBB1-5701-F14B302BB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32" y="1006193"/>
            <a:ext cx="3268981" cy="35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129961E-93EF-4860-913C-C740B43982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019692" cy="846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360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  <a:endParaRPr lang="en-AU" sz="3600" dirty="0">
              <a:solidFill>
                <a:srgbClr val="1B4756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BF3E60-0C17-4791-B7FE-B70CF2802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143495"/>
              </p:ext>
            </p:extLst>
          </p:nvPr>
        </p:nvGraphicFramePr>
        <p:xfrm>
          <a:off x="0" y="1023457"/>
          <a:ext cx="11677650" cy="454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0545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351166"/>
            <a:ext cx="9396102" cy="3509634"/>
          </a:xfrm>
        </p:spPr>
        <p:txBody>
          <a:bodyPr>
            <a:normAutofit fontScale="92500" lnSpcReduction="20000"/>
          </a:bodyPr>
          <a:lstStyle/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A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COMMUNICATIONS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sz="2000" b="1" u="sng" dirty="0">
              <a:solidFill>
                <a:srgbClr val="1B4756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000" dirty="0">
                <a:solidFill>
                  <a:srgbClr val="1B4756"/>
                </a:solidFill>
                <a:hlinkClick r:id="rId2"/>
              </a:rPr>
              <a:t>Reporting HPIs following withdrawal of persons from an underground coal mine</a:t>
            </a:r>
            <a:endParaRPr lang="en-AU" sz="2000" dirty="0">
              <a:solidFill>
                <a:srgbClr val="1B4756"/>
              </a:solidFill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sz="2000" dirty="0">
              <a:solidFill>
                <a:srgbClr val="1B4756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000" dirty="0">
                <a:solidFill>
                  <a:srgbClr val="1B4756"/>
                </a:solidFill>
                <a:hlinkClick r:id="rId3"/>
              </a:rPr>
              <a:t>Reminder - Implementation of </a:t>
            </a:r>
            <a:r>
              <a:rPr lang="en-AU" sz="2000" dirty="0" err="1">
                <a:solidFill>
                  <a:srgbClr val="1B4756"/>
                </a:solidFill>
                <a:hlinkClick r:id="rId3"/>
              </a:rPr>
              <a:t>BoI</a:t>
            </a:r>
            <a:r>
              <a:rPr lang="en-AU" sz="2000" dirty="0">
                <a:solidFill>
                  <a:srgbClr val="1B4756"/>
                </a:solidFill>
                <a:hlinkClick r:id="rId3"/>
              </a:rPr>
              <a:t> Recommendations for surface operations</a:t>
            </a:r>
            <a:endParaRPr lang="en-AU" sz="2000" dirty="0">
              <a:solidFill>
                <a:srgbClr val="1B4756"/>
              </a:solidFill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sz="2000" dirty="0">
              <a:solidFill>
                <a:srgbClr val="1B4756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000" dirty="0">
                <a:solidFill>
                  <a:srgbClr val="1B4756"/>
                </a:solidFill>
                <a:hlinkClick r:id="rId4"/>
              </a:rPr>
              <a:t>Obligations for maintaining rescue capability at an underground coal mine</a:t>
            </a:r>
            <a:endParaRPr lang="en-AU" sz="2000" dirty="0">
              <a:solidFill>
                <a:srgbClr val="1B4756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AU" sz="2000" dirty="0">
              <a:solidFill>
                <a:srgbClr val="1B4756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000" dirty="0">
                <a:solidFill>
                  <a:srgbClr val="1B4756"/>
                </a:solidFill>
                <a:hlinkClick r:id="rId5"/>
              </a:rPr>
              <a:t>Message from the RSTWG for Recognised Standard 02</a:t>
            </a:r>
            <a:endParaRPr lang="en-AU" sz="2000" dirty="0">
              <a:solidFill>
                <a:srgbClr val="1B4756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AU" sz="2000" dirty="0">
              <a:solidFill>
                <a:srgbClr val="1B4756"/>
              </a:solidFill>
              <a:hlinkClick r:id="" action="ppaction://noaction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100" dirty="0">
                <a:solidFill>
                  <a:srgbClr val="1B4756"/>
                </a:solidFill>
              </a:rPr>
              <a:t>Review of Exposure Data for 2022 - </a:t>
            </a:r>
            <a:r>
              <a:rPr lang="en-AU" sz="2100" dirty="0">
                <a:solidFill>
                  <a:srgbClr val="1B4756"/>
                </a:solidFill>
                <a:hlinkClick r:id="rId6"/>
              </a:rPr>
              <a:t>Open Cut</a:t>
            </a:r>
            <a:r>
              <a:rPr lang="en-AU" sz="2100" dirty="0">
                <a:solidFill>
                  <a:srgbClr val="1B4756"/>
                </a:solidFill>
              </a:rPr>
              <a:t> / </a:t>
            </a:r>
            <a:r>
              <a:rPr lang="en-AU" sz="2100" dirty="0">
                <a:solidFill>
                  <a:srgbClr val="1B4756"/>
                </a:solidFill>
                <a:hlinkClick r:id="rId7"/>
              </a:rPr>
              <a:t>Underground</a:t>
            </a:r>
            <a:endParaRPr lang="en-AU" sz="2100" dirty="0">
              <a:solidFill>
                <a:srgbClr val="1B4756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AU" sz="2100" dirty="0">
              <a:solidFill>
                <a:srgbClr val="1B4756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100" dirty="0">
                <a:solidFill>
                  <a:srgbClr val="1B4756"/>
                </a:solidFill>
                <a:hlinkClick r:id="rId8"/>
              </a:rPr>
              <a:t>Commissioner’s Queensland mining industry safety reporting survey</a:t>
            </a:r>
            <a:endParaRPr lang="en-AU" sz="2100" dirty="0">
              <a:solidFill>
                <a:srgbClr val="1B4756"/>
              </a:solidFill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sz="2000" dirty="0">
              <a:solidFill>
                <a:srgbClr val="1B4756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AU" sz="2000" dirty="0">
              <a:solidFill>
                <a:srgbClr val="1B4756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EA31B0E-E659-4192-A3F3-2419625AA1E1}"/>
              </a:ext>
            </a:extLst>
          </p:cNvPr>
          <p:cNvSpPr txBox="1">
            <a:spLocks/>
          </p:cNvSpPr>
          <p:nvPr/>
        </p:nvSpPr>
        <p:spPr>
          <a:xfrm>
            <a:off x="385481" y="5111045"/>
            <a:ext cx="11108611" cy="761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2400" b="1" dirty="0">
                <a:solidFill>
                  <a:srgbClr val="1B4756"/>
                </a:solidFill>
              </a:rPr>
              <a:t>To subscribe to communications from the Queensland Mines Inspectorate please email</a:t>
            </a:r>
          </a:p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dirty="0">
                <a:solidFill>
                  <a:srgbClr val="1B4756"/>
                </a:solidFill>
                <a:hlinkClick r:id="rId9"/>
              </a:rPr>
              <a:t>QldMinesInspectorate@rshq.qld.gov.au</a:t>
            </a:r>
            <a:r>
              <a:rPr lang="en-AU" dirty="0">
                <a:solidFill>
                  <a:srgbClr val="1B4756"/>
                </a:solidFill>
              </a:rPr>
              <a:t>  </a:t>
            </a:r>
          </a:p>
        </p:txBody>
      </p:sp>
      <p:sp>
        <p:nvSpPr>
          <p:cNvPr id="11" name="Action Button: Blank 10">
            <a:hlinkClick r:id="rId10"/>
            <a:extLst>
              <a:ext uri="{FF2B5EF4-FFF2-40B4-BE49-F238E27FC236}">
                <a16:creationId xmlns:a16="http://schemas.microsoft.com/office/drawing/2014/main" id="{767E9C8B-1BE4-D171-B6DA-0121C0C89919}"/>
              </a:ext>
            </a:extLst>
          </p:cNvPr>
          <p:cNvSpPr/>
          <p:nvPr/>
        </p:nvSpPr>
        <p:spPr>
          <a:xfrm>
            <a:off x="4154686" y="4217277"/>
            <a:ext cx="1657884" cy="761867"/>
          </a:xfrm>
          <a:prstGeom prst="actionButtonBlank">
            <a:avLst/>
          </a:prstGeom>
          <a:solidFill>
            <a:srgbClr val="295F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/>
              <a:t>Safety Alert 427</a:t>
            </a:r>
          </a:p>
          <a:p>
            <a:pPr algn="ctr"/>
            <a:r>
              <a:rPr lang="en-AU" sz="1200" dirty="0"/>
              <a:t>Fingertip severed when caught in a motorised hood tarp system</a:t>
            </a:r>
          </a:p>
        </p:txBody>
      </p:sp>
      <p:sp>
        <p:nvSpPr>
          <p:cNvPr id="12" name="Action Button: Blank 11">
            <a:hlinkClick r:id="rId11"/>
            <a:extLst>
              <a:ext uri="{FF2B5EF4-FFF2-40B4-BE49-F238E27FC236}">
                <a16:creationId xmlns:a16="http://schemas.microsoft.com/office/drawing/2014/main" id="{885DC93F-4D24-8DDE-262C-5E37C7AB5C41}"/>
              </a:ext>
            </a:extLst>
          </p:cNvPr>
          <p:cNvSpPr/>
          <p:nvPr/>
        </p:nvSpPr>
        <p:spPr>
          <a:xfrm>
            <a:off x="10051282" y="1109722"/>
            <a:ext cx="1657884" cy="577723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tx1"/>
                </a:solidFill>
              </a:rPr>
              <a:t>Periodicals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13" name="Action Button: Blank 12">
            <a:hlinkClick r:id="rId12"/>
            <a:extLst>
              <a:ext uri="{FF2B5EF4-FFF2-40B4-BE49-F238E27FC236}">
                <a16:creationId xmlns:a16="http://schemas.microsoft.com/office/drawing/2014/main" id="{0091208E-F3AB-8945-528A-3ADA9B0546C1}"/>
              </a:ext>
            </a:extLst>
          </p:cNvPr>
          <p:cNvSpPr/>
          <p:nvPr/>
        </p:nvSpPr>
        <p:spPr>
          <a:xfrm>
            <a:off x="10051282" y="1750990"/>
            <a:ext cx="1657884" cy="577723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00" b="1" i="1" dirty="0">
                <a:solidFill>
                  <a:schemeClr val="tx1"/>
                </a:solidFill>
              </a:rPr>
              <a:t>Coal Mining Safety and Health Act 1999</a:t>
            </a:r>
            <a:endParaRPr lang="en-AU" sz="1300" i="1" dirty="0">
              <a:solidFill>
                <a:schemeClr val="tx1"/>
              </a:solidFill>
            </a:endParaRPr>
          </a:p>
        </p:txBody>
      </p:sp>
      <p:sp>
        <p:nvSpPr>
          <p:cNvPr id="14" name="Action Button: Blank 13">
            <a:hlinkClick r:id="rId13"/>
            <a:extLst>
              <a:ext uri="{FF2B5EF4-FFF2-40B4-BE49-F238E27FC236}">
                <a16:creationId xmlns:a16="http://schemas.microsoft.com/office/drawing/2014/main" id="{3A082E4A-6702-7591-22D1-25C9C44303D8}"/>
              </a:ext>
            </a:extLst>
          </p:cNvPr>
          <p:cNvSpPr/>
          <p:nvPr/>
        </p:nvSpPr>
        <p:spPr>
          <a:xfrm>
            <a:off x="10051284" y="487043"/>
            <a:ext cx="1657884" cy="562059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tx1"/>
                </a:solidFill>
              </a:rPr>
              <a:t>Recognised Standards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16" name="Action Button: Blank 15">
            <a:hlinkClick r:id="rId14"/>
            <a:extLst>
              <a:ext uri="{FF2B5EF4-FFF2-40B4-BE49-F238E27FC236}">
                <a16:creationId xmlns:a16="http://schemas.microsoft.com/office/drawing/2014/main" id="{D347B328-61FA-CE5A-17D4-2EF675152858}"/>
              </a:ext>
            </a:extLst>
          </p:cNvPr>
          <p:cNvSpPr/>
          <p:nvPr/>
        </p:nvSpPr>
        <p:spPr>
          <a:xfrm>
            <a:off x="10051282" y="2392258"/>
            <a:ext cx="1657884" cy="577723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tx1"/>
                </a:solidFill>
              </a:rPr>
              <a:t>Safety Notices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F111F12-E749-4D1C-2C40-F6FA8F12B678}"/>
              </a:ext>
            </a:extLst>
          </p:cNvPr>
          <p:cNvSpPr txBox="1">
            <a:spLocks/>
          </p:cNvSpPr>
          <p:nvPr/>
        </p:nvSpPr>
        <p:spPr>
          <a:xfrm>
            <a:off x="457199" y="3937322"/>
            <a:ext cx="2571228" cy="3018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1400" b="1" dirty="0">
                <a:solidFill>
                  <a:srgbClr val="FF0000"/>
                </a:solidFill>
              </a:rPr>
              <a:t>RECENT SAFETY ALERTS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8" name="Action Button: Blank 7">
            <a:hlinkClick r:id="rId15"/>
            <a:extLst>
              <a:ext uri="{FF2B5EF4-FFF2-40B4-BE49-F238E27FC236}">
                <a16:creationId xmlns:a16="http://schemas.microsoft.com/office/drawing/2014/main" id="{39DEB6AB-ADC2-079F-ABB9-F5E2C329EEA4}"/>
              </a:ext>
            </a:extLst>
          </p:cNvPr>
          <p:cNvSpPr/>
          <p:nvPr/>
        </p:nvSpPr>
        <p:spPr>
          <a:xfrm>
            <a:off x="7568651" y="4207244"/>
            <a:ext cx="1657884" cy="761867"/>
          </a:xfrm>
          <a:prstGeom prst="actionButtonBlank">
            <a:avLst/>
          </a:prstGeom>
          <a:solidFill>
            <a:srgbClr val="295F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/>
              <a:t>Safety Alert 425</a:t>
            </a:r>
            <a:endParaRPr lang="en-AU" sz="1100" b="1" dirty="0"/>
          </a:p>
          <a:p>
            <a:pPr algn="ctr"/>
            <a:r>
              <a:rPr lang="en-AU" sz="1200" dirty="0"/>
              <a:t>Fall of equipment and persons into a stope void</a:t>
            </a:r>
            <a:endParaRPr lang="en-AU" sz="1600" dirty="0"/>
          </a:p>
        </p:txBody>
      </p:sp>
      <p:sp>
        <p:nvSpPr>
          <p:cNvPr id="9" name="Content Placeholder 4">
            <a:hlinkClick r:id="rId16"/>
            <a:extLst>
              <a:ext uri="{FF2B5EF4-FFF2-40B4-BE49-F238E27FC236}">
                <a16:creationId xmlns:a16="http://schemas.microsoft.com/office/drawing/2014/main" id="{6E448F7C-A2B2-1B3F-73E1-4844FF5C1431}"/>
              </a:ext>
            </a:extLst>
          </p:cNvPr>
          <p:cNvSpPr txBox="1">
            <a:spLocks/>
          </p:cNvSpPr>
          <p:nvPr/>
        </p:nvSpPr>
        <p:spPr>
          <a:xfrm>
            <a:off x="10051280" y="3039545"/>
            <a:ext cx="1657885" cy="5620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Board of Examiners</a:t>
            </a:r>
          </a:p>
        </p:txBody>
      </p:sp>
      <p:sp>
        <p:nvSpPr>
          <p:cNvPr id="3" name="Content Placeholder 4">
            <a:hlinkClick r:id="rId17"/>
            <a:extLst>
              <a:ext uri="{FF2B5EF4-FFF2-40B4-BE49-F238E27FC236}">
                <a16:creationId xmlns:a16="http://schemas.microsoft.com/office/drawing/2014/main" id="{C62D6A0A-BF83-D9F7-D891-0579281F9E52}"/>
              </a:ext>
            </a:extLst>
          </p:cNvPr>
          <p:cNvSpPr txBox="1">
            <a:spLocks/>
          </p:cNvSpPr>
          <p:nvPr/>
        </p:nvSpPr>
        <p:spPr>
          <a:xfrm>
            <a:off x="10051279" y="3672576"/>
            <a:ext cx="1657885" cy="5580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FREE Registration for the PCS Scheme</a:t>
            </a:r>
          </a:p>
        </p:txBody>
      </p:sp>
      <p:sp>
        <p:nvSpPr>
          <p:cNvPr id="15" name="Action Button: Blank 14">
            <a:hlinkClick r:id="rId18"/>
            <a:extLst>
              <a:ext uri="{FF2B5EF4-FFF2-40B4-BE49-F238E27FC236}">
                <a16:creationId xmlns:a16="http://schemas.microsoft.com/office/drawing/2014/main" id="{5C123A39-5BFF-B678-7B00-0DF16D916031}"/>
              </a:ext>
            </a:extLst>
          </p:cNvPr>
          <p:cNvSpPr/>
          <p:nvPr/>
        </p:nvSpPr>
        <p:spPr>
          <a:xfrm>
            <a:off x="5860276" y="4207244"/>
            <a:ext cx="1657884" cy="761867"/>
          </a:xfrm>
          <a:prstGeom prst="actionButtonBlank">
            <a:avLst/>
          </a:prstGeom>
          <a:solidFill>
            <a:srgbClr val="295F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/>
              <a:t>Safety Alert 426</a:t>
            </a:r>
            <a:endParaRPr lang="en-AU" sz="1100" b="1" dirty="0"/>
          </a:p>
          <a:p>
            <a:pPr algn="ctr"/>
            <a:r>
              <a:rPr lang="en-AU" sz="1200" dirty="0"/>
              <a:t>Rare earth magnets</a:t>
            </a:r>
            <a:endParaRPr lang="en-AU" sz="1600" dirty="0"/>
          </a:p>
        </p:txBody>
      </p:sp>
      <p:sp>
        <p:nvSpPr>
          <p:cNvPr id="4" name="Action Button: Blank 3">
            <a:hlinkClick r:id="rId19"/>
            <a:extLst>
              <a:ext uri="{FF2B5EF4-FFF2-40B4-BE49-F238E27FC236}">
                <a16:creationId xmlns:a16="http://schemas.microsoft.com/office/drawing/2014/main" id="{6AB86CB5-68D0-CF81-7CB6-A59ADE833961}"/>
              </a:ext>
            </a:extLst>
          </p:cNvPr>
          <p:cNvSpPr/>
          <p:nvPr/>
        </p:nvSpPr>
        <p:spPr>
          <a:xfrm>
            <a:off x="2451001" y="4207244"/>
            <a:ext cx="1657884" cy="761867"/>
          </a:xfrm>
          <a:prstGeom prst="actionButtonBlank">
            <a:avLst/>
          </a:prstGeom>
          <a:solidFill>
            <a:srgbClr val="295F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/>
              <a:t>Safety Alert 428</a:t>
            </a:r>
            <a:endParaRPr lang="en-AU" sz="1100" b="1" dirty="0"/>
          </a:p>
          <a:p>
            <a:pPr algn="ctr"/>
            <a:r>
              <a:rPr lang="en-AU" sz="1200" dirty="0"/>
              <a:t>Coal mine worker injured undertaking conveyor belt repairs</a:t>
            </a:r>
            <a:endParaRPr lang="en-AU" sz="1600" dirty="0"/>
          </a:p>
        </p:txBody>
      </p:sp>
      <p:sp>
        <p:nvSpPr>
          <p:cNvPr id="10" name="Action Button: Blank 9">
            <a:hlinkClick r:id="rId20"/>
            <a:extLst>
              <a:ext uri="{FF2B5EF4-FFF2-40B4-BE49-F238E27FC236}">
                <a16:creationId xmlns:a16="http://schemas.microsoft.com/office/drawing/2014/main" id="{8F0DFD46-7A54-C878-3C32-C8BE565416BF}"/>
              </a:ext>
            </a:extLst>
          </p:cNvPr>
          <p:cNvSpPr/>
          <p:nvPr/>
        </p:nvSpPr>
        <p:spPr>
          <a:xfrm>
            <a:off x="736158" y="4207244"/>
            <a:ext cx="1657884" cy="761867"/>
          </a:xfrm>
          <a:prstGeom prst="actionButtonBlank">
            <a:avLst/>
          </a:prstGeom>
          <a:solidFill>
            <a:srgbClr val="295F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/>
              <a:t>Safety Alert 429</a:t>
            </a:r>
            <a:endParaRPr lang="en-AU" sz="1100" b="1" dirty="0"/>
          </a:p>
          <a:p>
            <a:pPr algn="ctr"/>
            <a:r>
              <a:rPr lang="en-AU" sz="1050" dirty="0"/>
              <a:t>Inservice failure of an explosion protected diesel engine safety system</a:t>
            </a:r>
            <a:endParaRPr lang="en-AU" sz="1200" dirty="0"/>
          </a:p>
        </p:txBody>
      </p:sp>
      <p:sp>
        <p:nvSpPr>
          <p:cNvPr id="7" name="Content Placeholder 4">
            <a:hlinkClick r:id="rId21"/>
            <a:extLst>
              <a:ext uri="{FF2B5EF4-FFF2-40B4-BE49-F238E27FC236}">
                <a16:creationId xmlns:a16="http://schemas.microsoft.com/office/drawing/2014/main" id="{AFBD7FBF-0BB6-8E91-475F-DDF71DA609B3}"/>
              </a:ext>
            </a:extLst>
          </p:cNvPr>
          <p:cNvSpPr txBox="1">
            <a:spLocks/>
          </p:cNvSpPr>
          <p:nvPr/>
        </p:nvSpPr>
        <p:spPr>
          <a:xfrm>
            <a:off x="10051279" y="4309434"/>
            <a:ext cx="1657885" cy="5580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Mining Hazards Database</a:t>
            </a:r>
          </a:p>
        </p:txBody>
      </p:sp>
    </p:spTree>
    <p:extLst>
      <p:ext uri="{BB962C8B-B14F-4D97-AF65-F5344CB8AC3E}">
        <p14:creationId xmlns:p14="http://schemas.microsoft.com/office/powerpoint/2010/main" val="418358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426972" y="11113"/>
            <a:ext cx="11235375" cy="93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eaLnBrk="0" hangingPunct="0">
              <a:spcBef>
                <a:spcPts val="1000"/>
              </a:spcBef>
              <a:buAutoNum type="arabicPeriod"/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Incidents –  Uncontrolled Movement of Mobile plant</a:t>
            </a:r>
          </a:p>
          <a:p>
            <a:pPr eaLnBrk="0" hangingPunct="0">
              <a:spcBef>
                <a:spcPts val="1000"/>
              </a:spcBef>
              <a:defRPr/>
            </a:pPr>
            <a:r>
              <a:rPr lang="en-AU" altLang="en-US" sz="14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The photographs below are of three separate incidents that occurred in April 2023.</a:t>
            </a:r>
            <a:endParaRPr lang="en-AU" altLang="en-US" sz="3200" b="1" dirty="0">
              <a:solidFill>
                <a:srgbClr val="1B4756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6FBBA-DA1E-55EF-666A-75F381D3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518"/>
            <a:ext cx="3301961" cy="3021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CFF474-889B-70B9-F695-C8DB65D0B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014" y="1982971"/>
            <a:ext cx="4071037" cy="32233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2F613E-B274-7E04-DE64-7AF0B8EA0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105" y="3014186"/>
            <a:ext cx="4492241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6F3C1DF-EF4B-44D0-9EE0-C660239AF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456960"/>
              </p:ext>
            </p:extLst>
          </p:nvPr>
        </p:nvGraphicFramePr>
        <p:xfrm>
          <a:off x="397565" y="857250"/>
          <a:ext cx="11111947" cy="483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397565" y="11113"/>
            <a:ext cx="1062286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61782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444902" y="376015"/>
            <a:ext cx="10186066" cy="891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104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2. Incidents –  Collisions (Unplanned Movement of Equipment)</a:t>
            </a:r>
          </a:p>
          <a:p>
            <a:pPr eaLnBrk="0" hangingPunct="0">
              <a:spcBef>
                <a:spcPts val="1000"/>
              </a:spcBef>
              <a:defRPr/>
            </a:pPr>
            <a:r>
              <a:rPr lang="en-AU" altLang="en-US" sz="60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The photographs below are of incidents that occurred at two mines in April 2023.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7DE9E0-5E2E-036E-7787-F064BDC5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318" y="1814677"/>
            <a:ext cx="5853953" cy="38611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89696C-CE76-900A-E231-F4C6F0854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23" y="1367692"/>
            <a:ext cx="5301474" cy="38426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E4F3F-D496-AAC4-7781-1D7539B7E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3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6F3C1DF-EF4B-44D0-9EE0-C660239AF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523429"/>
              </p:ext>
            </p:extLst>
          </p:nvPr>
        </p:nvGraphicFramePr>
        <p:xfrm>
          <a:off x="397565" y="857250"/>
          <a:ext cx="11111947" cy="483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397565" y="11113"/>
            <a:ext cx="1062286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53547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253093" y="11113"/>
            <a:ext cx="10767332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3. </a:t>
            </a:r>
            <a:r>
              <a:rPr lang="en-AU" altLang="en-US" sz="35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 – Cable Damage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967DD-2D6C-6D92-09AC-C2BDAB41A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6" y="1208815"/>
            <a:ext cx="4417467" cy="3831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50FE6D-FC29-794F-A945-7C122DC9E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878" y="3382415"/>
            <a:ext cx="4732826" cy="2508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F888B8-C988-80DF-4FD3-5245981B3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878" y="808220"/>
            <a:ext cx="4732826" cy="262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5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4242CD-4878-4E6F-B2C8-EF653486E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399498"/>
              </p:ext>
            </p:extLst>
          </p:nvPr>
        </p:nvGraphicFramePr>
        <p:xfrm>
          <a:off x="0" y="705177"/>
          <a:ext cx="11966448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7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285750" y="11113"/>
            <a:ext cx="1073467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46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4.</a:t>
            </a: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AU" altLang="en-US" sz="51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 – Collision with Electrical Equipment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25A6AFB-A83C-B230-32BF-918258A67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001" y="1088650"/>
            <a:ext cx="4475775" cy="47725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B19405-A09B-F277-C715-35F112558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226" y="996837"/>
            <a:ext cx="4475775" cy="486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5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3877616-454B-4C3C-9CA5-88DBD8BEE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665812"/>
              </p:ext>
            </p:extLst>
          </p:nvPr>
        </p:nvGraphicFramePr>
        <p:xfrm>
          <a:off x="0" y="1023457"/>
          <a:ext cx="11677650" cy="454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675896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E85C5291-52AA-4D6E-BEF2-4A65E708176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9CB6F705-DBF0-4173-89BB-2CABF4A72387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9106F2F7-FFF5-4CB1-9D18-AAFC782F6EB4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 BP 09 Serious Accident Compliance Meeting 23 07 2020" id="{12C210EF-3D45-4454-852E-6CF828AF77B1}" vid="{676B0E9B-124A-4626-85D3-C0FDC41AA21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Coal-widePPT-template (1)</Template>
  <TotalTime>0</TotalTime>
  <Words>952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1_Custom Design</vt:lpstr>
      <vt:lpstr>Custom Design</vt:lpstr>
      <vt:lpstr>2_Custom Design</vt:lpstr>
      <vt:lpstr>3_Custom Design</vt:lpstr>
      <vt:lpstr>June 2023 Incident periodical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</vt:lpstr>
      <vt:lpstr>PowerPoint Presentation</vt:lpstr>
      <vt:lpstr>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2020-09-02T00:47:02Z</dcterms:created>
  <dcterms:modified xsi:type="dcterms:W3CDTF">2023-06-13T02:20:03Z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20230613121739331</vt:lpwstr>
  </property>
</Properties>
</file>