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7" r:id="rId2"/>
    <p:sldId id="274" r:id="rId3"/>
    <p:sldId id="261" r:id="rId4"/>
    <p:sldId id="263" r:id="rId5"/>
    <p:sldId id="262" r:id="rId6"/>
    <p:sldId id="271" r:id="rId7"/>
    <p:sldId id="259" r:id="rId8"/>
    <p:sldId id="264" r:id="rId9"/>
    <p:sldId id="260" r:id="rId10"/>
    <p:sldId id="265" r:id="rId11"/>
    <p:sldId id="266" r:id="rId12"/>
    <p:sldId id="269" r:id="rId13"/>
    <p:sldId id="267" r:id="rId14"/>
    <p:sldId id="268" r:id="rId15"/>
    <p:sldId id="273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F17"/>
    <a:srgbClr val="FF9900"/>
    <a:srgbClr val="986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50B5A-E3C6-405B-8D59-AF3CA6E998DB}" type="datetimeFigureOut">
              <a:rPr lang="en-AU" smtClean="0"/>
              <a:t>18/07/2019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4B4C3-6889-41BE-A8F7-E144F6289F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213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634-DE03-4E23-B257-9616D7135F2B}" type="datetimeFigureOut">
              <a:rPr lang="en-AU" smtClean="0"/>
              <a:t>18/07/2019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C647-2DBE-40D7-8111-5D2AD5D6E3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4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634-DE03-4E23-B257-9616D7135F2B}" type="datetimeFigureOut">
              <a:rPr lang="en-AU" smtClean="0"/>
              <a:t>18/07/2019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C647-2DBE-40D7-8111-5D2AD5D6E3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416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634-DE03-4E23-B257-9616D7135F2B}" type="datetimeFigureOut">
              <a:rPr lang="en-AU" smtClean="0"/>
              <a:t>18/07/2019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C647-2DBE-40D7-8111-5D2AD5D6E3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379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03625"/>
            <a:ext cx="62293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634-DE03-4E23-B257-9616D7135F2B}" type="datetimeFigureOut">
              <a:rPr lang="en-AU" smtClean="0"/>
              <a:t>18/07/2019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C647-2DBE-40D7-8111-5D2AD5D6E3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23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16522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625725"/>
            <a:ext cx="10515600" cy="35337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82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35337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78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634-DE03-4E23-B257-9616D7135F2B}" type="datetimeFigureOut">
              <a:rPr lang="en-AU" smtClean="0"/>
              <a:t>18/07/2019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C647-2DBE-40D7-8111-5D2AD5D6E3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45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634-DE03-4E23-B257-9616D7135F2B}" type="datetimeFigureOut">
              <a:rPr lang="en-AU" smtClean="0"/>
              <a:t>18/07/2019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C647-2DBE-40D7-8111-5D2AD5D6E3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3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634-DE03-4E23-B257-9616D7135F2B}" type="datetimeFigureOut">
              <a:rPr lang="en-AU" smtClean="0"/>
              <a:t>18/07/2019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C647-2DBE-40D7-8111-5D2AD5D6E3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46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634-DE03-4E23-B257-9616D7135F2B}" type="datetimeFigureOut">
              <a:rPr lang="en-AU" smtClean="0"/>
              <a:t>18/07/2019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C647-2DBE-40D7-8111-5D2AD5D6E3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2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634-DE03-4E23-B257-9616D7135F2B}" type="datetimeFigureOut">
              <a:rPr lang="en-AU" smtClean="0"/>
              <a:t>18/07/2019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C647-2DBE-40D7-8111-5D2AD5D6E3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6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BF634-DE03-4E23-B257-9616D7135F2B}" type="datetimeFigureOut">
              <a:rPr lang="en-AU" smtClean="0"/>
              <a:t>18/07/2019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C647-2DBE-40D7-8111-5D2AD5D6E3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055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miningqld" TargetMode="External"/><Relationship Id="rId2" Type="http://schemas.openxmlformats.org/officeDocument/2006/relationships/hyperlink" Target="http://www.qld.gov.au/safety-reset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yPTFfM2OTI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yPTFfM2OTI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3461298"/>
            <a:ext cx="6054615" cy="1580602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FDAF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reset</a:t>
            </a:r>
            <a:r>
              <a:rPr lang="en-A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presentation</a:t>
            </a:r>
            <a:endParaRPr lang="en-A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3899"/>
            <a:ext cx="10515600" cy="1325563"/>
          </a:xfrm>
        </p:spPr>
        <p:txBody>
          <a:bodyPr/>
          <a:lstStyle/>
          <a:p>
            <a:r>
              <a:rPr lang="en-AU" b="1" dirty="0" smtClean="0"/>
              <a:t>Fatal hazards, critical controls, reporting processes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2856411"/>
            <a:ext cx="10515600" cy="3303089"/>
          </a:xfrm>
        </p:spPr>
        <p:txBody>
          <a:bodyPr/>
          <a:lstStyle/>
          <a:p>
            <a:r>
              <a:rPr lang="en-AU" dirty="0" smtClean="0"/>
              <a:t>This is an opportunity to review fatal hazards on this site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11384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We all have safety roles and responsibilities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We all have a right to be safe at work</a:t>
            </a:r>
          </a:p>
          <a:p>
            <a:r>
              <a:rPr lang="en-AU" dirty="0" smtClean="0"/>
              <a:t>My </a:t>
            </a:r>
            <a:r>
              <a:rPr lang="en-AU" dirty="0"/>
              <a:t>responsibility to you - no blame or fear of reprisal 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3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86" y="328641"/>
            <a:ext cx="8590744" cy="60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</a:t>
            </a:r>
            <a:r>
              <a:rPr lang="en-AU" b="1" dirty="0" smtClean="0"/>
              <a:t>afety stories and personal experiences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189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Feedback, concerns, improvements and commitments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Tell someone if you are concerned about safety in your workplace</a:t>
            </a:r>
          </a:p>
          <a:p>
            <a:r>
              <a:rPr lang="en-AU" dirty="0" smtClean="0"/>
              <a:t>In addition to existing feedback processes, complete an anonymous survey at </a:t>
            </a:r>
            <a:r>
              <a:rPr lang="en-AU" dirty="0" smtClean="0">
                <a:hlinkClick r:id="rId2"/>
              </a:rPr>
              <a:t>www.qld.gov.au/safety-reset</a:t>
            </a:r>
            <a:r>
              <a:rPr lang="en-AU" dirty="0" smtClean="0"/>
              <a:t> </a:t>
            </a:r>
          </a:p>
          <a:p>
            <a:r>
              <a:rPr lang="en-AU" dirty="0" smtClean="0"/>
              <a:t>To add a Facebook filter to your profile, visit </a:t>
            </a:r>
            <a:r>
              <a:rPr lang="en-AU" dirty="0" smtClean="0">
                <a:hlinkClick r:id="rId3"/>
              </a:rPr>
              <a:t>www.facebook.com/miningqld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93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3461298"/>
            <a:ext cx="6054615" cy="1580602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FDAF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participating</a:t>
            </a:r>
            <a:endParaRPr lang="en-A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5228705"/>
            <a:ext cx="10515600" cy="355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 smtClean="0"/>
              <a:t>Trouble with video? Watch it here: </a:t>
            </a:r>
            <a:r>
              <a:rPr lang="en-AU" sz="1600" u="sng" dirty="0">
                <a:hlinkClick r:id="rId3"/>
              </a:rPr>
              <a:t>https://youtu.be/CyPTFfM2OTI</a:t>
            </a:r>
            <a:endParaRPr lang="en-AU" sz="1600" dirty="0"/>
          </a:p>
        </p:txBody>
      </p:sp>
      <p:pic>
        <p:nvPicPr>
          <p:cNvPr id="4" name="CyPTFfM2OT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53738" y="485256"/>
            <a:ext cx="8454044" cy="475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1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91" y="408668"/>
            <a:ext cx="10515600" cy="1325563"/>
          </a:xfrm>
        </p:spPr>
        <p:txBody>
          <a:bodyPr/>
          <a:lstStyle/>
          <a:p>
            <a:r>
              <a:rPr lang="en-AU" b="1" dirty="0" smtClean="0"/>
              <a:t>Why are we here? </a:t>
            </a:r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1" y="1436914"/>
            <a:ext cx="4453508" cy="393175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23" y="1436914"/>
            <a:ext cx="6738256" cy="3931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4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Six of our community have died in 12 months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2779"/>
            <a:ext cx="4378234" cy="406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54" y="2169591"/>
            <a:ext cx="4780866" cy="2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We need to reset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83" y="1468615"/>
            <a:ext cx="5303520" cy="37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One minute’s silence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Please stand in respect for our colleagues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72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Miners Memorial Day</a:t>
            </a:r>
            <a:endParaRPr lang="en-AU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1690688"/>
            <a:ext cx="6067970" cy="3033985"/>
          </a:xfrm>
        </p:spPr>
      </p:pic>
      <p:sp>
        <p:nvSpPr>
          <p:cNvPr id="3" name="TextBox 2"/>
          <p:cNvSpPr txBox="1"/>
          <p:nvPr/>
        </p:nvSpPr>
        <p:spPr>
          <a:xfrm>
            <a:off x="513804" y="1533933"/>
            <a:ext cx="52773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Miners Memorial Day is the day we pause and remember 1500+ QLD miners who have died.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Let’s not wait until 19 September – we need to do it 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No one wants to hear your name read out.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9602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Our safety history and performance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7844246" cy="3533775"/>
          </a:xfrm>
        </p:spPr>
        <p:txBody>
          <a:bodyPr/>
          <a:lstStyle/>
          <a:p>
            <a:r>
              <a:rPr lang="en-AU" dirty="0" smtClean="0"/>
              <a:t>The safety facts on our site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Reporting of HPIs (near misses) is a reflection of good safety culture but we must learn from them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48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Safety culture starts at the top</a:t>
            </a:r>
            <a:endParaRPr lang="en-AU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2625726"/>
            <a:ext cx="10515600" cy="3000012"/>
          </a:xfrm>
        </p:spPr>
        <p:txBody>
          <a:bodyPr/>
          <a:lstStyle/>
          <a:p>
            <a:r>
              <a:rPr lang="en-AU" dirty="0" smtClean="0"/>
              <a:t>Nothing is important enough to lose a life</a:t>
            </a:r>
          </a:p>
          <a:p>
            <a:r>
              <a:rPr lang="en-AU" dirty="0" smtClean="0"/>
              <a:t>Fatalities are preventable</a:t>
            </a:r>
          </a:p>
          <a:p>
            <a:r>
              <a:rPr lang="en-AU" dirty="0" smtClean="0"/>
              <a:t>Today we draw a line in the sand and reset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17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50D5.pptm [Autosaved]" id="{22E50F77-6A52-4502-9499-80CF0A6D19ED}" vid="{9F408A27-E615-4AE0-BC77-23F19C427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9479_Safety Reset initiative_Powerpoint_V1</Template>
  <TotalTime>256</TotalTime>
  <Words>241</Words>
  <Application>Microsoft Office PowerPoint</Application>
  <PresentationFormat>Widescreen</PresentationFormat>
  <Paragraphs>30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Safety reset Team presentation</vt:lpstr>
      <vt:lpstr>PowerPoint Presentation</vt:lpstr>
      <vt:lpstr>Why are we here? </vt:lpstr>
      <vt:lpstr>Six of our community have died in 12 months</vt:lpstr>
      <vt:lpstr>We need to reset</vt:lpstr>
      <vt:lpstr>One minute’s silence</vt:lpstr>
      <vt:lpstr>Miners Memorial Day</vt:lpstr>
      <vt:lpstr>Our safety history and performance </vt:lpstr>
      <vt:lpstr>Safety culture starts at the top</vt:lpstr>
      <vt:lpstr>Fatal hazards, critical controls, reporting processes</vt:lpstr>
      <vt:lpstr>We all have safety roles and responsibilities </vt:lpstr>
      <vt:lpstr>PowerPoint Presentation</vt:lpstr>
      <vt:lpstr>Safety stories and personal experiences</vt:lpstr>
      <vt:lpstr>Feedback, concerns, improvements and commitments </vt:lpstr>
      <vt:lpstr>Thank you for participating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main heading</dc:title>
  <dc:creator>RYAN Chris</dc:creator>
  <cp:lastModifiedBy>MILNE Wade</cp:lastModifiedBy>
  <cp:revision>24</cp:revision>
  <cp:lastPrinted>2019-07-18T02:01:55Z</cp:lastPrinted>
  <dcterms:created xsi:type="dcterms:W3CDTF">2019-07-16T03:43:55Z</dcterms:created>
  <dcterms:modified xsi:type="dcterms:W3CDTF">2019-07-18T05:58:20Z</dcterms:modified>
</cp:coreProperties>
</file>