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1"/>
    <p:sldMasterId id="2147483670" r:id="rId2"/>
    <p:sldMasterId id="2147483688" r:id="rId3"/>
    <p:sldMasterId id="2147483691" r:id="rId4"/>
  </p:sldMasterIdLst>
  <p:notesMasterIdLst>
    <p:notesMasterId r:id="rId17"/>
  </p:notesMasterIdLst>
  <p:sldIdLst>
    <p:sldId id="274" r:id="rId5"/>
    <p:sldId id="302" r:id="rId6"/>
    <p:sldId id="303" r:id="rId7"/>
    <p:sldId id="298" r:id="rId8"/>
    <p:sldId id="299" r:id="rId9"/>
    <p:sldId id="285" r:id="rId10"/>
    <p:sldId id="286" r:id="rId11"/>
    <p:sldId id="275" r:id="rId12"/>
    <p:sldId id="276" r:id="rId13"/>
    <p:sldId id="305" r:id="rId14"/>
    <p:sldId id="304" r:id="rId15"/>
    <p:sldId id="300"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7648AD-F4FB-4EEB-AA27-8561D46BADF8}">
          <p14:sldIdLst>
            <p14:sldId id="274"/>
            <p14:sldId id="302"/>
            <p14:sldId id="303"/>
            <p14:sldId id="298"/>
            <p14:sldId id="299"/>
            <p14:sldId id="285"/>
            <p14:sldId id="286"/>
            <p14:sldId id="275"/>
            <p14:sldId id="276"/>
            <p14:sldId id="305"/>
            <p14:sldId id="304"/>
            <p14:sldId id="30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37D"/>
    <a:srgbClr val="295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3792" autoAdjust="0"/>
  </p:normalViewPr>
  <p:slideViewPr>
    <p:cSldViewPr snapToGrid="0">
      <p:cViewPr varScale="1">
        <p:scale>
          <a:sx n="107" d="100"/>
          <a:sy n="107"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8EE9F1CE-5828-4C26-8BCA-8AC826BA5F42}">
      <dgm:prSet/>
      <dgm:spPr/>
      <dgm:t>
        <a:bodyPr/>
        <a:lstStyle/>
        <a:p>
          <a:r>
            <a:rPr lang="en-AU" dirty="0"/>
            <a:t>Supervisors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3FB4AE3E-E952-44BA-B42A-618881F6D8E7}">
      <dgm:prSet/>
      <dgm:spPr/>
      <dgm:t>
        <a:bodyPr/>
        <a:lstStyle/>
        <a:p>
          <a:endParaRPr lang="en-AU" sz="1300"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498E38EE-092E-40A1-8821-52450917EA3D}">
      <dgm:prSet custT="1"/>
      <dgm:spPr/>
      <dgm:t>
        <a:bodyPr/>
        <a:lstStyle/>
        <a:p>
          <a:r>
            <a:rPr lang="en-AU" sz="1400" dirty="0"/>
            <a:t>Confirm the SHMS provides for appropriate action to be taken when SHMS risk control measures are identified as not being effectively applied.</a:t>
          </a:r>
        </a:p>
      </dgm:t>
    </dgm:pt>
    <dgm:pt modelId="{A2F2FCDA-E8CD-44F9-A333-6A6CA9586431}" type="parTrans" cxnId="{51FB55A6-A64C-4F1B-B36A-BCBCF2B4A648}">
      <dgm:prSet/>
      <dgm:spPr/>
      <dgm:t>
        <a:bodyPr/>
        <a:lstStyle/>
        <a:p>
          <a:endParaRPr lang="en-AU"/>
        </a:p>
      </dgm:t>
    </dgm:pt>
    <dgm:pt modelId="{B67EB21E-1F19-4DFB-9EBB-C0342EBB3E84}" type="sibTrans" cxnId="{51FB55A6-A64C-4F1B-B36A-BCBCF2B4A648}">
      <dgm:prSet/>
      <dgm:spPr/>
      <dgm:t>
        <a:bodyPr/>
        <a:lstStyle/>
        <a:p>
          <a:endParaRPr lang="en-AU"/>
        </a:p>
      </dgm:t>
    </dgm:pt>
    <dgm:pt modelId="{1E08234F-693F-4F47-B574-5C6C2CFF3F56}">
      <dgm:prSet custT="1"/>
      <dgm:spPr/>
      <dgm:t>
        <a:bodyPr/>
        <a:lstStyle/>
        <a:p>
          <a:r>
            <a:rPr lang="en-AU" sz="1400" dirty="0"/>
            <a:t>Carry out activities and work in according to SHMS procedures in place to avoid an unacceptable level of risk.</a:t>
          </a:r>
        </a:p>
      </dgm:t>
    </dgm:pt>
    <dgm:pt modelId="{46E24E35-45E0-4EA1-BD89-158AAAE62946}" type="parTrans" cxnId="{D31624E5-915D-4BB9-8ED8-B74654112FBD}">
      <dgm:prSet/>
      <dgm:spPr/>
      <dgm:t>
        <a:bodyPr/>
        <a:lstStyle/>
        <a:p>
          <a:endParaRPr lang="en-AU"/>
        </a:p>
      </dgm:t>
    </dgm:pt>
    <dgm:pt modelId="{42EDEFCA-0E85-4719-B7E3-F8992910D245}" type="sibTrans" cxnId="{D31624E5-915D-4BB9-8ED8-B74654112FBD}">
      <dgm:prSet/>
      <dgm:spPr/>
      <dgm:t>
        <a:bodyPr/>
        <a:lstStyle/>
        <a:p>
          <a:endParaRPr lang="en-AU"/>
        </a:p>
      </dgm:t>
    </dgm:pt>
    <dgm:pt modelId="{8FF46652-417E-4E66-881C-288C82E34555}">
      <dgm:prSet custT="1"/>
      <dgm:spPr/>
      <dgm:t>
        <a:bodyPr/>
        <a:lstStyle/>
        <a:p>
          <a:endParaRPr lang="en-AU" sz="1200" dirty="0"/>
        </a:p>
      </dgm:t>
    </dgm:pt>
    <dgm:pt modelId="{828914A7-AA94-41C2-82A3-AC6E38D7910E}" type="parTrans" cxnId="{514BACB7-50A4-4860-8822-8F409D4EDDB1}">
      <dgm:prSet/>
      <dgm:spPr/>
      <dgm:t>
        <a:bodyPr/>
        <a:lstStyle/>
        <a:p>
          <a:endParaRPr lang="en-AU"/>
        </a:p>
      </dgm:t>
    </dgm:pt>
    <dgm:pt modelId="{62149808-BDCD-41FB-AA51-366A4B7E60CA}" type="sibTrans" cxnId="{514BACB7-50A4-4860-8822-8F409D4EDDB1}">
      <dgm:prSet/>
      <dgm:spPr/>
      <dgm:t>
        <a:bodyPr/>
        <a:lstStyle/>
        <a:p>
          <a:endParaRPr lang="en-AU"/>
        </a:p>
      </dgm:t>
    </dgm:pt>
    <dgm:pt modelId="{251C16E6-0F16-4140-B659-C4880C1B457C}">
      <dgm:prSet custT="1"/>
      <dgm:spPr/>
      <dgm:t>
        <a:bodyPr/>
        <a:lstStyle/>
        <a:p>
          <a:endParaRPr lang="en-AU" sz="1200" dirty="0"/>
        </a:p>
      </dgm:t>
    </dgm:pt>
    <dgm:pt modelId="{14C4C11C-9FF8-47C8-BFE0-7FF971296342}" type="parTrans" cxnId="{21FD48D3-7016-4B8D-9A39-838CF7E0B036}">
      <dgm:prSet/>
      <dgm:spPr/>
      <dgm:t>
        <a:bodyPr/>
        <a:lstStyle/>
        <a:p>
          <a:endParaRPr lang="en-AU"/>
        </a:p>
      </dgm:t>
    </dgm:pt>
    <dgm:pt modelId="{A7CB1704-3FE3-408D-A6C2-2801D302843F}" type="sibTrans" cxnId="{21FD48D3-7016-4B8D-9A39-838CF7E0B036}">
      <dgm:prSet/>
      <dgm:spPr/>
      <dgm:t>
        <a:bodyPr/>
        <a:lstStyle/>
        <a:p>
          <a:endParaRPr lang="en-AU"/>
        </a:p>
      </dgm:t>
    </dgm:pt>
    <dgm:pt modelId="{613962F6-63B8-44C0-9E4A-22924C039FCD}">
      <dgm:prSet custT="1"/>
      <dgm:spPr/>
      <dgm:t>
        <a:bodyPr/>
        <a:lstStyle/>
        <a:p>
          <a:r>
            <a:rPr lang="en-AU" sz="1400" dirty="0"/>
            <a:t>During your inspections, ensure all hazards have been identified and risk controlled by coal mine workers</a:t>
          </a:r>
        </a:p>
      </dgm:t>
    </dgm:pt>
    <dgm:pt modelId="{5D44D47B-4B71-4F54-942E-0382A17E3BD4}" type="parTrans" cxnId="{E25DF6CD-C38C-4746-8F66-BFF2838A5A2D}">
      <dgm:prSet/>
      <dgm:spPr/>
      <dgm:t>
        <a:bodyPr/>
        <a:lstStyle/>
        <a:p>
          <a:endParaRPr lang="en-AU"/>
        </a:p>
      </dgm:t>
    </dgm:pt>
    <dgm:pt modelId="{68AB0563-0EBA-4772-80AC-2E17185507D6}" type="sibTrans" cxnId="{E25DF6CD-C38C-4746-8F66-BFF2838A5A2D}">
      <dgm:prSet/>
      <dgm:spPr/>
      <dgm:t>
        <a:bodyPr/>
        <a:lstStyle/>
        <a:p>
          <a:endParaRPr lang="en-AU"/>
        </a:p>
      </dgm:t>
    </dgm:pt>
    <dgm:pt modelId="{859F5372-123F-4724-A418-3337D051DC59}">
      <dgm:prSet custT="1"/>
      <dgm:spPr/>
      <dgm:t>
        <a:bodyPr/>
        <a:lstStyle/>
        <a:p>
          <a:r>
            <a:rPr lang="en-AU" sz="1400" dirty="0"/>
            <a:t>Cease work immediately if you believe a hazard is not being adequately controlled.</a:t>
          </a:r>
        </a:p>
      </dgm:t>
    </dgm:pt>
    <dgm:pt modelId="{F1150CA9-33B6-4C7A-A63B-C5D672E1ACC9}" type="parTrans" cxnId="{B4841C24-C13C-4173-BB23-57B8CD44F448}">
      <dgm:prSet/>
      <dgm:spPr/>
      <dgm:t>
        <a:bodyPr/>
        <a:lstStyle/>
        <a:p>
          <a:endParaRPr lang="en-AU"/>
        </a:p>
      </dgm:t>
    </dgm:pt>
    <dgm:pt modelId="{EDC6933D-F569-4076-9B7D-98C4DB048311}" type="sibTrans" cxnId="{B4841C24-C13C-4173-BB23-57B8CD44F448}">
      <dgm:prSet/>
      <dgm:spPr/>
      <dgm:t>
        <a:bodyPr/>
        <a:lstStyle/>
        <a:p>
          <a:endParaRPr lang="en-AU"/>
        </a:p>
      </dgm:t>
    </dgm:pt>
    <dgm:pt modelId="{930A4BE6-AC54-4398-973F-67ECC9C62C80}">
      <dgm:prSet custT="1"/>
      <dgm:spPr/>
      <dgm:t>
        <a:bodyPr/>
        <a:lstStyle/>
        <a:p>
          <a:endParaRPr lang="en-AU" sz="3600" dirty="0"/>
        </a:p>
      </dgm:t>
    </dgm:pt>
    <dgm:pt modelId="{BB6AA7B6-857E-47BE-A1B0-E7F4952B9707}" type="parTrans" cxnId="{98CD3778-8FCC-413D-8434-C76991541F25}">
      <dgm:prSet/>
      <dgm:spPr/>
      <dgm:t>
        <a:bodyPr/>
        <a:lstStyle/>
        <a:p>
          <a:endParaRPr lang="en-AU"/>
        </a:p>
      </dgm:t>
    </dgm:pt>
    <dgm:pt modelId="{66443900-A439-45D2-95D5-C14EDAF0996A}" type="sibTrans" cxnId="{98CD3778-8FCC-413D-8434-C76991541F25}">
      <dgm:prSet/>
      <dgm:spPr/>
      <dgm:t>
        <a:bodyPr/>
        <a:lstStyle/>
        <a:p>
          <a:endParaRPr lang="en-AU"/>
        </a:p>
      </dgm:t>
    </dgm:pt>
    <dgm:pt modelId="{8E83B79E-7BCB-4FB1-9EBC-61A118F8DF9D}">
      <dgm:prSet custT="1"/>
      <dgm:spPr/>
      <dgm:t>
        <a:bodyPr/>
        <a:lstStyle/>
        <a:p>
          <a:endParaRPr lang="en-AU" sz="1400" dirty="0"/>
        </a:p>
      </dgm:t>
    </dgm:pt>
    <dgm:pt modelId="{BBE0823B-24F5-442A-ACF3-9E02E4CDDDAD}" type="parTrans" cxnId="{D9030FE2-A834-4D39-8374-2D2365D8A117}">
      <dgm:prSet/>
      <dgm:spPr/>
      <dgm:t>
        <a:bodyPr/>
        <a:lstStyle/>
        <a:p>
          <a:endParaRPr lang="en-AU"/>
        </a:p>
      </dgm:t>
    </dgm:pt>
    <dgm:pt modelId="{B8566775-F212-49A2-BE1D-D4C42D627088}" type="sibTrans" cxnId="{D9030FE2-A834-4D39-8374-2D2365D8A117}">
      <dgm:prSet/>
      <dgm:spPr/>
      <dgm:t>
        <a:bodyPr/>
        <a:lstStyle/>
        <a:p>
          <a:endParaRPr lang="en-AU"/>
        </a:p>
      </dgm:t>
    </dgm:pt>
    <dgm:pt modelId="{69C411FB-0754-4DCD-A587-73BEE85BDF32}">
      <dgm:prSet custT="1"/>
      <dgm:spPr/>
      <dgm:t>
        <a:bodyPr/>
        <a:lstStyle/>
        <a:p>
          <a:endParaRPr lang="en-AU" sz="1400" dirty="0"/>
        </a:p>
      </dgm:t>
    </dgm:pt>
    <dgm:pt modelId="{8FA75485-2BEC-45E4-8F53-ECBB02D99198}" type="parTrans" cxnId="{22EF8E6E-FB65-4BBD-8455-7D91FEF3A9F8}">
      <dgm:prSet/>
      <dgm:spPr/>
      <dgm:t>
        <a:bodyPr/>
        <a:lstStyle/>
        <a:p>
          <a:endParaRPr lang="en-AU"/>
        </a:p>
      </dgm:t>
    </dgm:pt>
    <dgm:pt modelId="{34691A31-EF25-4679-A5F1-DE58344E315A}" type="sibTrans" cxnId="{22EF8E6E-FB65-4BBD-8455-7D91FEF3A9F8}">
      <dgm:prSet/>
      <dgm:spPr/>
      <dgm:t>
        <a:bodyPr/>
        <a:lstStyle/>
        <a:p>
          <a:endParaRPr lang="en-AU"/>
        </a:p>
      </dgm:t>
    </dgm:pt>
    <dgm:pt modelId="{8DF033CE-5B6A-413C-84D8-D5FFB0B6A45D}">
      <dgm:prSet custT="1"/>
      <dgm:spPr/>
      <dgm:t>
        <a:bodyPr/>
        <a:lstStyle/>
        <a:p>
          <a:r>
            <a:rPr lang="en-AU" sz="1400" dirty="0"/>
            <a:t>Confirm the SHMS has effective risk controls for protecting hands and fingers from injury.</a:t>
          </a:r>
        </a:p>
      </dgm:t>
    </dgm:pt>
    <dgm:pt modelId="{0792D8A6-F2F7-4CFB-8B78-B202D1B921DD}" type="parTrans" cxnId="{B1700881-902B-463C-96BC-5856A8F29C46}">
      <dgm:prSet/>
      <dgm:spPr/>
      <dgm:t>
        <a:bodyPr/>
        <a:lstStyle/>
        <a:p>
          <a:endParaRPr lang="en-AU"/>
        </a:p>
      </dgm:t>
    </dgm:pt>
    <dgm:pt modelId="{406151E9-33CD-45CB-87B8-88FC83AAE388}" type="sibTrans" cxnId="{B1700881-902B-463C-96BC-5856A8F29C46}">
      <dgm:prSet/>
      <dgm:spPr/>
      <dgm:t>
        <a:bodyPr/>
        <a:lstStyle/>
        <a:p>
          <a:endParaRPr lang="en-AU"/>
        </a:p>
      </dgm:t>
    </dgm:pt>
    <dgm:pt modelId="{E5EE95E1-5D88-44CF-8C3C-08CC6EB3F145}">
      <dgm:prSet custT="1"/>
      <dgm:spPr/>
      <dgm:t>
        <a:bodyPr/>
        <a:lstStyle/>
        <a:p>
          <a:endParaRPr lang="en-AU" sz="1400" dirty="0"/>
        </a:p>
      </dgm:t>
    </dgm:pt>
    <dgm:pt modelId="{6DEAF013-B55C-4194-96EC-C3850548A323}" type="parTrans" cxnId="{9F6E1984-1E9D-49DC-9A51-C17AFB1183AE}">
      <dgm:prSet/>
      <dgm:spPr/>
      <dgm:t>
        <a:bodyPr/>
        <a:lstStyle/>
        <a:p>
          <a:endParaRPr lang="en-AU"/>
        </a:p>
      </dgm:t>
    </dgm:pt>
    <dgm:pt modelId="{68FED06F-8743-463F-9215-5404AA374F44}" type="sibTrans" cxnId="{9F6E1984-1E9D-49DC-9A51-C17AFB1183AE}">
      <dgm:prSet/>
      <dgm:spPr/>
      <dgm:t>
        <a:bodyPr/>
        <a:lstStyle/>
        <a:p>
          <a:endParaRPr lang="en-AU"/>
        </a:p>
      </dgm:t>
    </dgm:pt>
    <dgm:pt modelId="{4D894417-1847-4035-8039-C7FE0F1C6BB6}">
      <dgm:prSet custT="1"/>
      <dgm:spPr/>
      <dgm:t>
        <a:bodyPr/>
        <a:lstStyle/>
        <a:p>
          <a:r>
            <a:rPr lang="en-AU" sz="1400" dirty="0"/>
            <a:t>Ensure the risk controls in place for each task include controls to prevent hand and finger injuries.</a:t>
          </a:r>
        </a:p>
      </dgm:t>
    </dgm:pt>
    <dgm:pt modelId="{49EDB102-3AC4-40CE-89EC-B60A7D1A60CE}" type="parTrans" cxnId="{6E96FBC1-96F0-4D3F-A594-180230435C66}">
      <dgm:prSet/>
      <dgm:spPr/>
      <dgm:t>
        <a:bodyPr/>
        <a:lstStyle/>
        <a:p>
          <a:endParaRPr lang="en-AU"/>
        </a:p>
      </dgm:t>
    </dgm:pt>
    <dgm:pt modelId="{4DDB19B3-D95C-4887-BEAE-E0D67281947E}" type="sibTrans" cxnId="{6E96FBC1-96F0-4D3F-A594-180230435C66}">
      <dgm:prSet/>
      <dgm:spPr/>
      <dgm:t>
        <a:bodyPr/>
        <a:lstStyle/>
        <a:p>
          <a:endParaRPr lang="en-AU"/>
        </a:p>
      </dgm:t>
    </dgm:pt>
    <dgm:pt modelId="{8B18E6E2-88CE-4000-8ADC-8D6F484F7EB6}">
      <dgm:prSet custT="1"/>
      <dgm:spPr/>
      <dgm:t>
        <a:bodyPr/>
        <a:lstStyle/>
        <a:p>
          <a:endParaRPr lang="en-AU" sz="1400" dirty="0"/>
        </a:p>
      </dgm:t>
    </dgm:pt>
    <dgm:pt modelId="{996602A2-5837-4E31-8E21-9C183FB3E8BE}" type="parTrans" cxnId="{5660F086-3F39-4368-AEC0-ACED93633CE0}">
      <dgm:prSet/>
      <dgm:spPr/>
      <dgm:t>
        <a:bodyPr/>
        <a:lstStyle/>
        <a:p>
          <a:endParaRPr lang="en-AU"/>
        </a:p>
      </dgm:t>
    </dgm:pt>
    <dgm:pt modelId="{D80FE489-3E8A-43B0-8FBD-EB26BDD1B32B}" type="sibTrans" cxnId="{5660F086-3F39-4368-AEC0-ACED93633CE0}">
      <dgm:prSet/>
      <dgm:spPr/>
      <dgm:t>
        <a:bodyPr/>
        <a:lstStyle/>
        <a:p>
          <a:endParaRPr lang="en-AU"/>
        </a:p>
      </dgm:t>
    </dgm:pt>
    <dgm:pt modelId="{88DF91D1-8059-4F70-B74D-ADC9360176D6}">
      <dgm:prSet custT="1"/>
      <dgm:spPr/>
      <dgm:t>
        <a:bodyPr/>
        <a:lstStyle/>
        <a:p>
          <a:r>
            <a:rPr lang="en-AU" sz="1400" dirty="0"/>
            <a:t>Provide effective supervision by confirming the effectiveness of the risk controls.</a:t>
          </a:r>
        </a:p>
      </dgm:t>
    </dgm:pt>
    <dgm:pt modelId="{03FAF6A5-3082-4C14-9234-80317D1CEE01}" type="parTrans" cxnId="{B73B5F08-245B-4DC8-B4C6-E3BEE89517F1}">
      <dgm:prSet/>
      <dgm:spPr/>
      <dgm:t>
        <a:bodyPr/>
        <a:lstStyle/>
        <a:p>
          <a:endParaRPr lang="en-AU"/>
        </a:p>
      </dgm:t>
    </dgm:pt>
    <dgm:pt modelId="{6EE585EA-20BA-46B8-B763-0C9B6462FA8E}" type="sibTrans" cxnId="{B73B5F08-245B-4DC8-B4C6-E3BEE89517F1}">
      <dgm:prSet/>
      <dgm:spPr/>
      <dgm:t>
        <a:bodyPr/>
        <a:lstStyle/>
        <a:p>
          <a:endParaRPr lang="en-AU"/>
        </a:p>
      </dgm:t>
    </dgm:pt>
    <dgm:pt modelId="{B650074E-DB2B-4097-BB15-B1EDCBC7E7B4}">
      <dgm:prSet custT="1"/>
      <dgm:spPr/>
      <dgm:t>
        <a:bodyPr/>
        <a:lstStyle/>
        <a:p>
          <a:r>
            <a:rPr lang="en-AU" sz="1400" dirty="0"/>
            <a:t>Identify the hazards to hands and fingers in each task and put effective controls in place to manage the risks.</a:t>
          </a:r>
        </a:p>
      </dgm:t>
    </dgm:pt>
    <dgm:pt modelId="{64727C9D-B69E-4DEB-AA0B-1A19362F8CF7}" type="parTrans" cxnId="{D5A80921-BF4B-41D3-8DD8-37AC69A14244}">
      <dgm:prSet/>
      <dgm:spPr/>
      <dgm:t>
        <a:bodyPr/>
        <a:lstStyle/>
        <a:p>
          <a:endParaRPr lang="en-AU"/>
        </a:p>
      </dgm:t>
    </dgm:pt>
    <dgm:pt modelId="{67FEE9D3-2EB7-4142-AA60-335B99AA1A05}" type="sibTrans" cxnId="{D5A80921-BF4B-41D3-8DD8-37AC69A14244}">
      <dgm:prSet/>
      <dgm:spPr/>
      <dgm:t>
        <a:bodyPr/>
        <a:lstStyle/>
        <a:p>
          <a:endParaRPr lang="en-AU"/>
        </a:p>
      </dgm:t>
    </dgm:pt>
    <dgm:pt modelId="{51CBD1C2-9EA5-4934-8388-04460A976C37}">
      <dgm:prSet custT="1"/>
      <dgm:spPr/>
      <dgm:t>
        <a:bodyPr/>
        <a:lstStyle/>
        <a:p>
          <a:endParaRPr lang="en-AU" sz="1400" dirty="0"/>
        </a:p>
      </dgm:t>
    </dgm:pt>
    <dgm:pt modelId="{0F313C48-77F4-46B1-8054-196BF8AA3197}" type="parTrans" cxnId="{B0CB841B-5C7E-41D7-B85F-BC63D9EF9208}">
      <dgm:prSet/>
      <dgm:spPr/>
      <dgm:t>
        <a:bodyPr/>
        <a:lstStyle/>
        <a:p>
          <a:endParaRPr lang="en-AU"/>
        </a:p>
      </dgm:t>
    </dgm:pt>
    <dgm:pt modelId="{38BE17E3-BD76-48DD-987A-918F1E2372A8}" type="sibTrans" cxnId="{B0CB841B-5C7E-41D7-B85F-BC63D9EF9208}">
      <dgm:prSet/>
      <dgm:spPr/>
      <dgm:t>
        <a:bodyPr/>
        <a:lstStyle/>
        <a:p>
          <a:endParaRPr lang="en-AU"/>
        </a:p>
      </dgm:t>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custScaleY="110290">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dgm:spPr/>
    </dgm:pt>
    <dgm:pt modelId="{B920F3C8-EB6E-42BA-9256-091266C38A4F}" type="pres">
      <dgm:prSet presAssocID="{4089BC8A-9A6F-45F9-A679-2A77BBF936D1}" presName="adorn" presStyleLbl="fgAccFollow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custScaleY="115478">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dgm:spPr/>
    </dgm:pt>
    <dgm:pt modelId="{A4A56FE1-5795-4BF5-90D2-227415A07AB9}" type="pres">
      <dgm:prSet presAssocID="{8EE9F1CE-5828-4C26-8BCA-8AC826BA5F42}"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custScaleY="107326">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dgm:spPr/>
    </dgm:pt>
    <dgm:pt modelId="{BFED6A1C-E76F-4B08-AA25-534D27473E83}" type="pres">
      <dgm:prSet presAssocID="{96ACF7C7-CEAB-4DAE-985A-2391699F1B2B}"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92CFC902-A157-42CA-9CE5-E92F6A32EA3D}" type="presOf" srcId="{613962F6-63B8-44C0-9E4A-22924C039FCD}" destId="{2C297AE8-E093-4853-8A76-E5C8DEC769EE}" srcOrd="0" destOrd="3" presId="urn:microsoft.com/office/officeart/2005/8/layout/bList2"/>
    <dgm:cxn modelId="{B73B5F08-245B-4DC8-B4C6-E3BEE89517F1}" srcId="{8EE9F1CE-5828-4C26-8BCA-8AC826BA5F42}" destId="{88DF91D1-8059-4F70-B74D-ADC9360176D6}" srcOrd="2" destOrd="0" parTransId="{03FAF6A5-3082-4C14-9234-80317D1CEE01}" sibTransId="{6EE585EA-20BA-46B8-B763-0C9B6462FA8E}"/>
    <dgm:cxn modelId="{5459260F-2A63-4043-A078-AAD01E055F6A}" type="presOf" srcId="{4089BC8A-9A6F-45F9-A679-2A77BBF936D1}" destId="{DFC1BCCB-4436-4820-B68B-9BEF2EC8538C}" srcOrd="1" destOrd="0" presId="urn:microsoft.com/office/officeart/2005/8/layout/bList2"/>
    <dgm:cxn modelId="{AECEEC14-0801-447B-B603-C1BDAAE47E53}" type="presOf" srcId="{96ACF7C7-CEAB-4DAE-985A-2391699F1B2B}" destId="{01DE0CCE-AD28-4C57-B43E-7F4F6558A12A}" srcOrd="1" destOrd="0" presId="urn:microsoft.com/office/officeart/2005/8/layout/bList2"/>
    <dgm:cxn modelId="{49E97F16-D043-48C0-94A1-E5BBC2C5BA05}" type="presOf" srcId="{498E38EE-092E-40A1-8821-52450917EA3D}" destId="{D95A44D1-4F6A-4D5A-A9DB-9D6BE2D238EC}" srcOrd="0" destOrd="2" presId="urn:microsoft.com/office/officeart/2005/8/layout/bList2"/>
    <dgm:cxn modelId="{1FB2351B-DC8E-499D-A93C-EAC0002412D1}" type="presOf" srcId="{E5EE95E1-5D88-44CF-8C3C-08CC6EB3F145}" destId="{2C297AE8-E093-4853-8A76-E5C8DEC769EE}" srcOrd="0" destOrd="0" presId="urn:microsoft.com/office/officeart/2005/8/layout/bList2"/>
    <dgm:cxn modelId="{B0CB841B-5C7E-41D7-B85F-BC63D9EF9208}" srcId="{96ACF7C7-CEAB-4DAE-985A-2391699F1B2B}" destId="{51CBD1C2-9EA5-4934-8388-04460A976C37}" srcOrd="0" destOrd="0" parTransId="{0F313C48-77F4-46B1-8054-196BF8AA3197}" sibTransId="{38BE17E3-BD76-48DD-987A-918F1E2372A8}"/>
    <dgm:cxn modelId="{D5A80921-BF4B-41D3-8DD8-37AC69A14244}" srcId="{96ACF7C7-CEAB-4DAE-985A-2391699F1B2B}" destId="{B650074E-DB2B-4097-BB15-B1EDCBC7E7B4}" srcOrd="1" destOrd="0" parTransId="{64727C9D-B69E-4DEB-AA0B-1A19362F8CF7}" sibTransId="{67FEE9D3-2EB7-4142-AA60-335B99AA1A05}"/>
    <dgm:cxn modelId="{B4841C24-C13C-4173-BB23-57B8CD44F448}" srcId="{96ACF7C7-CEAB-4DAE-985A-2391699F1B2B}" destId="{859F5372-123F-4724-A418-3337D051DC59}" srcOrd="3" destOrd="0" parTransId="{F1150CA9-33B6-4C7A-A63B-C5D672E1ACC9}" sibTransId="{EDC6933D-F569-4076-9B7D-98C4DB048311}"/>
    <dgm:cxn modelId="{63DC0C26-07A9-4969-B7CF-427C055CE449}" type="presOf" srcId="{96ACF7C7-CEAB-4DAE-985A-2391699F1B2B}" destId="{798BDA79-C6AF-4986-B3F9-B9298C93A16C}" srcOrd="0" destOrd="0" presId="urn:microsoft.com/office/officeart/2005/8/layout/bList2"/>
    <dgm:cxn modelId="{363B392C-09A1-42F0-906C-E3ED94E213E5}" type="presOf" srcId="{4089BC8A-9A6F-45F9-A679-2A77BBF936D1}" destId="{0D81BD77-B288-4DF3-B51F-ACB80356FFF2}" srcOrd="0" destOrd="0" presId="urn:microsoft.com/office/officeart/2005/8/layout/bList2"/>
    <dgm:cxn modelId="{D1192234-6C03-48F5-A112-D35572C32CEA}" type="presOf" srcId="{AC377F9E-833B-48E0-AFAB-9CC472879351}" destId="{B547AA87-8CD3-464C-B12A-3EFA47B7AB3F}" srcOrd="0" destOrd="0" presId="urn:microsoft.com/office/officeart/2005/8/layout/bList2"/>
    <dgm:cxn modelId="{416B1C3F-E8B4-4C8F-8DAB-745F8ECC3EBD}" type="presOf" srcId="{69C411FB-0754-4DCD-A587-73BEE85BDF32}" destId="{2C297AE8-E093-4853-8A76-E5C8DEC769EE}" srcOrd="0" destOrd="5" presId="urn:microsoft.com/office/officeart/2005/8/layout/bList2"/>
    <dgm:cxn modelId="{634AB25D-CA3B-434D-9199-9DCA1C46FA25}" type="presOf" srcId="{859F5372-123F-4724-A418-3337D051DC59}" destId="{E5C7A298-EDB5-49A9-A458-168F96E65636}" srcOrd="0" destOrd="3" presId="urn:microsoft.com/office/officeart/2005/8/layout/bList2"/>
    <dgm:cxn modelId="{BF1F9364-67FF-4E0E-9755-C57760A484D9}" type="presOf" srcId="{251C16E6-0F16-4140-B659-C4880C1B457C}" destId="{2C297AE8-E093-4853-8A76-E5C8DEC769EE}" srcOrd="0" destOrd="6" presId="urn:microsoft.com/office/officeart/2005/8/layout/bList2"/>
    <dgm:cxn modelId="{58DB396C-E632-4197-912E-F5F2381939AB}" type="presOf" srcId="{930A4BE6-AC54-4398-973F-67ECC9C62C80}" destId="{E5C7A298-EDB5-49A9-A458-168F96E65636}" srcOrd="0" destOrd="4" presId="urn:microsoft.com/office/officeart/2005/8/layout/bList2"/>
    <dgm:cxn modelId="{22EF8E6E-FB65-4BBD-8455-7D91FEF3A9F8}" srcId="{8EE9F1CE-5828-4C26-8BCA-8AC826BA5F42}" destId="{69C411FB-0754-4DCD-A587-73BEE85BDF32}" srcOrd="5" destOrd="0" parTransId="{8FA75485-2BEC-45E4-8F53-ECBB02D99198}" sibTransId="{34691A31-EF25-4679-A5F1-DE58344E315A}"/>
    <dgm:cxn modelId="{48420570-2F4E-4A47-B85B-494A4609937B}" type="presOf" srcId="{8EE9F1CE-5828-4C26-8BCA-8AC826BA5F42}" destId="{A6B193F9-5BB4-484C-85FB-DB09A80C9A56}" srcOrd="1" destOrd="0" presId="urn:microsoft.com/office/officeart/2005/8/layout/bList2"/>
    <dgm:cxn modelId="{B64B9F53-5ED9-4041-8636-0AB311DA7FB9}" type="presOf" srcId="{8B18E6E2-88CE-4000-8ADC-8D6F484F7EB6}" destId="{D95A44D1-4F6A-4D5A-A9DB-9D6BE2D238EC}" srcOrd="0" destOrd="0" presId="urn:microsoft.com/office/officeart/2005/8/layout/bList2"/>
    <dgm:cxn modelId="{98CD3778-8FCC-413D-8434-C76991541F25}" srcId="{96ACF7C7-CEAB-4DAE-985A-2391699F1B2B}" destId="{930A4BE6-AC54-4398-973F-67ECC9C62C80}" srcOrd="4" destOrd="0" parTransId="{BB6AA7B6-857E-47BE-A1B0-E7F4952B9707}" sibTransId="{66443900-A439-45D2-95D5-C14EDAF0996A}"/>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290D947C-1C6B-4B84-A6E3-50C9E00EDB68}" type="presOf" srcId="{8E83B79E-7BCB-4FB1-9EBC-61A118F8DF9D}" destId="{2C297AE8-E093-4853-8A76-E5C8DEC769EE}" srcOrd="0" destOrd="4" presId="urn:microsoft.com/office/officeart/2005/8/layout/bList2"/>
    <dgm:cxn modelId="{1F3BC07C-7D12-4A63-8C14-5DF5BDFC0751}" type="presOf" srcId="{8FF46652-417E-4E66-881C-288C82E34555}" destId="{2C297AE8-E093-4853-8A76-E5C8DEC769EE}" srcOrd="0" destOrd="7" presId="urn:microsoft.com/office/officeart/2005/8/layout/bList2"/>
    <dgm:cxn modelId="{B1700881-902B-463C-96BC-5856A8F29C46}" srcId="{4089BC8A-9A6F-45F9-A679-2A77BBF936D1}" destId="{8DF033CE-5B6A-413C-84D8-D5FFB0B6A45D}" srcOrd="1" destOrd="0" parTransId="{0792D8A6-F2F7-4CFB-8B78-B202D1B921DD}" sibTransId="{406151E9-33CD-45CB-87B8-88FC83AAE388}"/>
    <dgm:cxn modelId="{9F6E1984-1E9D-49DC-9A51-C17AFB1183AE}" srcId="{8EE9F1CE-5828-4C26-8BCA-8AC826BA5F42}" destId="{E5EE95E1-5D88-44CF-8C3C-08CC6EB3F145}" srcOrd="0" destOrd="0" parTransId="{6DEAF013-B55C-4194-96EC-C3850548A323}" sibTransId="{68FED06F-8743-463F-9215-5404AA374F44}"/>
    <dgm:cxn modelId="{FE067F85-755D-4A47-97E6-E2070E32FB23}" type="presOf" srcId="{8EE9F1CE-5828-4C26-8BCA-8AC826BA5F42}" destId="{E6CBBF40-18D3-407B-BF6C-A69FB5AD7506}" srcOrd="0" destOrd="0" presId="urn:microsoft.com/office/officeart/2005/8/layout/bList2"/>
    <dgm:cxn modelId="{5660F086-3F39-4368-AEC0-ACED93633CE0}" srcId="{4089BC8A-9A6F-45F9-A679-2A77BBF936D1}" destId="{8B18E6E2-88CE-4000-8ADC-8D6F484F7EB6}" srcOrd="0" destOrd="0" parTransId="{996602A2-5837-4E31-8E21-9C183FB3E8BE}" sibTransId="{D80FE489-3E8A-43B0-8FBD-EB26BDD1B32B}"/>
    <dgm:cxn modelId="{FA04029C-BB68-462C-82B6-4A22DBC0AC17}" type="presOf" srcId="{1E08234F-693F-4F47-B574-5C6C2CFF3F56}" destId="{E5C7A298-EDB5-49A9-A458-168F96E65636}" srcOrd="0" destOrd="2" presId="urn:microsoft.com/office/officeart/2005/8/layout/bList2"/>
    <dgm:cxn modelId="{5719AA9E-E35F-4EE0-B4E4-5F4382048F20}" type="presOf" srcId="{B650074E-DB2B-4097-BB15-B1EDCBC7E7B4}" destId="{E5C7A298-EDB5-49A9-A458-168F96E65636}" srcOrd="0" destOrd="1" presId="urn:microsoft.com/office/officeart/2005/8/layout/bList2"/>
    <dgm:cxn modelId="{0B3A1BA5-5A0C-48E7-B01C-48B342F04E0C}" type="presOf" srcId="{88DF91D1-8059-4F70-B74D-ADC9360176D6}" destId="{2C297AE8-E093-4853-8A76-E5C8DEC769EE}" srcOrd="0" destOrd="2" presId="urn:microsoft.com/office/officeart/2005/8/layout/bList2"/>
    <dgm:cxn modelId="{BD1B31A5-AA0F-4D5A-885D-0F1407BAA0E4}" type="presOf" srcId="{51CBD1C2-9EA5-4934-8388-04460A976C37}" destId="{E5C7A298-EDB5-49A9-A458-168F96E65636}" srcOrd="0" destOrd="0" presId="urn:microsoft.com/office/officeart/2005/8/layout/bList2"/>
    <dgm:cxn modelId="{51FB55A6-A64C-4F1B-B36A-BCBCF2B4A648}" srcId="{4089BC8A-9A6F-45F9-A679-2A77BBF936D1}" destId="{498E38EE-092E-40A1-8821-52450917EA3D}" srcOrd="2" destOrd="0" parTransId="{A2F2FCDA-E8CD-44F9-A333-6A6CA9586431}" sibTransId="{B67EB21E-1F19-4DFB-9EBB-C0342EBB3E84}"/>
    <dgm:cxn modelId="{020BFCB4-E6D3-48B5-94F3-9DEA4950614E}" type="presOf" srcId="{3FB4AE3E-E952-44BA-B42A-618881F6D8E7}" destId="{2C297AE8-E093-4853-8A76-E5C8DEC769EE}" srcOrd="0" destOrd="8" presId="urn:microsoft.com/office/officeart/2005/8/layout/bList2"/>
    <dgm:cxn modelId="{514BACB7-50A4-4860-8822-8F409D4EDDB1}" srcId="{8EE9F1CE-5828-4C26-8BCA-8AC826BA5F42}" destId="{8FF46652-417E-4E66-881C-288C82E34555}" srcOrd="7" destOrd="0" parTransId="{828914A7-AA94-41C2-82A3-AC6E38D7910E}" sibTransId="{62149808-BDCD-41FB-AA51-366A4B7E60CA}"/>
    <dgm:cxn modelId="{6E96FBC1-96F0-4D3F-A594-180230435C66}" srcId="{8EE9F1CE-5828-4C26-8BCA-8AC826BA5F42}" destId="{4D894417-1847-4035-8039-C7FE0F1C6BB6}" srcOrd="1" destOrd="0" parTransId="{49EDB102-3AC4-40CE-89EC-B60A7D1A60CE}" sibTransId="{4DDB19B3-D95C-4887-BEAE-E0D67281947E}"/>
    <dgm:cxn modelId="{FFEE40C5-C16E-40DC-9219-0C41D2A70E2C}" type="presOf" srcId="{E146141B-538D-412F-98BC-67D04ADE738E}" destId="{493360E5-1912-45A2-8008-A50C44F50CAB}" srcOrd="0" destOrd="0" presId="urn:microsoft.com/office/officeart/2005/8/layout/bList2"/>
    <dgm:cxn modelId="{E25DF6CD-C38C-4746-8F66-BFF2838A5A2D}" srcId="{8EE9F1CE-5828-4C26-8BCA-8AC826BA5F42}" destId="{613962F6-63B8-44C0-9E4A-22924C039FCD}" srcOrd="3" destOrd="0" parTransId="{5D44D47B-4B71-4F54-942E-0382A17E3BD4}" sibTransId="{68AB0563-0EBA-4772-80AC-2E17185507D6}"/>
    <dgm:cxn modelId="{21FD48D3-7016-4B8D-9A39-838CF7E0B036}" srcId="{8EE9F1CE-5828-4C26-8BCA-8AC826BA5F42}" destId="{251C16E6-0F16-4140-B659-C4880C1B457C}" srcOrd="6" destOrd="0" parTransId="{14C4C11C-9FF8-47C8-BFE0-7FF971296342}" sibTransId="{A7CB1704-3FE3-408D-A6C2-2801D302843F}"/>
    <dgm:cxn modelId="{49770DD4-C829-4B8B-9B62-B78EB11198A6}" type="presOf" srcId="{8DF033CE-5B6A-413C-84D8-D5FFB0B6A45D}" destId="{D95A44D1-4F6A-4D5A-A9DB-9D6BE2D238EC}" srcOrd="0" destOrd="1" presId="urn:microsoft.com/office/officeart/2005/8/layout/bList2"/>
    <dgm:cxn modelId="{D9030FE2-A834-4D39-8374-2D2365D8A117}" srcId="{8EE9F1CE-5828-4C26-8BCA-8AC826BA5F42}" destId="{8E83B79E-7BCB-4FB1-9EBC-61A118F8DF9D}" srcOrd="4" destOrd="0" parTransId="{BBE0823B-24F5-442A-ACF3-9E02E4CDDDAD}" sibTransId="{B8566775-F212-49A2-BE1D-D4C42D627088}"/>
    <dgm:cxn modelId="{D31624E5-915D-4BB9-8ED8-B74654112FBD}" srcId="{96ACF7C7-CEAB-4DAE-985A-2391699F1B2B}" destId="{1E08234F-693F-4F47-B574-5C6C2CFF3F56}" srcOrd="2" destOrd="0" parTransId="{46E24E35-45E0-4EA1-BD89-158AAAE62946}" sibTransId="{42EDEFCA-0E85-4719-B7E3-F8992910D245}"/>
    <dgm:cxn modelId="{7A2AF5E6-4D72-47F2-A8DB-F2F81D2E1AA2}" type="presOf" srcId="{4D894417-1847-4035-8039-C7FE0F1C6BB6}" destId="{2C297AE8-E093-4853-8A76-E5C8DEC769EE}" srcOrd="0" destOrd="1" presId="urn:microsoft.com/office/officeart/2005/8/layout/bList2"/>
    <dgm:cxn modelId="{597227ED-9DF8-463B-B0F8-FAF00A06429D}" srcId="{8EE9F1CE-5828-4C26-8BCA-8AC826BA5F42}" destId="{3FB4AE3E-E952-44BA-B42A-618881F6D8E7}" srcOrd="8" destOrd="0" parTransId="{55BB5FE3-CA19-4313-BDFE-CDF3A8B341A3}" sibTransId="{059E6957-A342-4EFA-BB5F-AB0686ED8F3C}"/>
    <dgm:cxn modelId="{AEBA60F4-3DF2-437C-BFB7-45141B037924}" type="presOf" srcId="{5AF5EDB0-1A47-4C46-BA6F-771FB4EE55ED}" destId="{91DEC9F4-57DD-4363-A42E-23A124802EEC}" srcOrd="0" destOrd="0" presId="urn:microsoft.com/office/officeart/2005/8/layout/bList2"/>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8EE9F1CE-5828-4C26-8BCA-8AC826BA5F42}">
      <dgm:prSet/>
      <dgm:spPr/>
      <dgm:t>
        <a:bodyPr/>
        <a:lstStyle/>
        <a:p>
          <a:r>
            <a:rPr lang="en-AU" dirty="0"/>
            <a:t>Supervisors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3FB4AE3E-E952-44BA-B42A-618881F6D8E7}">
      <dgm:prSet/>
      <dgm:spPr/>
      <dgm:t>
        <a:bodyPr/>
        <a:lstStyle/>
        <a:p>
          <a:endParaRPr lang="en-AU" sz="1300"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1E08234F-693F-4F47-B574-5C6C2CFF3F56}">
      <dgm:prSet custT="1"/>
      <dgm:spPr/>
      <dgm:t>
        <a:bodyPr/>
        <a:lstStyle/>
        <a:p>
          <a:r>
            <a:rPr lang="en-AU" sz="1400" dirty="0"/>
            <a:t>Work in a way to avoid exposure to an unacceptable level of risk.</a:t>
          </a:r>
        </a:p>
      </dgm:t>
    </dgm:pt>
    <dgm:pt modelId="{46E24E35-45E0-4EA1-BD89-158AAAE62946}" type="parTrans" cxnId="{D31624E5-915D-4BB9-8ED8-B74654112FBD}">
      <dgm:prSet/>
      <dgm:spPr/>
      <dgm:t>
        <a:bodyPr/>
        <a:lstStyle/>
        <a:p>
          <a:endParaRPr lang="en-AU"/>
        </a:p>
      </dgm:t>
    </dgm:pt>
    <dgm:pt modelId="{42EDEFCA-0E85-4719-B7E3-F8992910D245}" type="sibTrans" cxnId="{D31624E5-915D-4BB9-8ED8-B74654112FBD}">
      <dgm:prSet/>
      <dgm:spPr/>
      <dgm:t>
        <a:bodyPr/>
        <a:lstStyle/>
        <a:p>
          <a:endParaRPr lang="en-AU"/>
        </a:p>
      </dgm:t>
    </dgm:pt>
    <dgm:pt modelId="{8FF46652-417E-4E66-881C-288C82E34555}">
      <dgm:prSet/>
      <dgm:spPr/>
      <dgm:t>
        <a:bodyPr/>
        <a:lstStyle/>
        <a:p>
          <a:endParaRPr lang="en-AU" sz="1300" dirty="0"/>
        </a:p>
      </dgm:t>
    </dgm:pt>
    <dgm:pt modelId="{828914A7-AA94-41C2-82A3-AC6E38D7910E}" type="parTrans" cxnId="{514BACB7-50A4-4860-8822-8F409D4EDDB1}">
      <dgm:prSet/>
      <dgm:spPr/>
      <dgm:t>
        <a:bodyPr/>
        <a:lstStyle/>
        <a:p>
          <a:endParaRPr lang="en-AU"/>
        </a:p>
      </dgm:t>
    </dgm:pt>
    <dgm:pt modelId="{62149808-BDCD-41FB-AA51-366A4B7E60CA}" type="sibTrans" cxnId="{514BACB7-50A4-4860-8822-8F409D4EDDB1}">
      <dgm:prSet/>
      <dgm:spPr/>
      <dgm:t>
        <a:bodyPr/>
        <a:lstStyle/>
        <a:p>
          <a:endParaRPr lang="en-AU"/>
        </a:p>
      </dgm:t>
    </dgm:pt>
    <dgm:pt modelId="{488FB115-01EA-410C-9DB1-0982E2AAA789}">
      <dgm:prSet custT="1"/>
      <dgm:spPr/>
      <dgm:t>
        <a:bodyPr/>
        <a:lstStyle/>
        <a:p>
          <a:r>
            <a:rPr lang="en-AU" sz="1400" dirty="0"/>
            <a:t>Follow site procedures and work instructions.</a:t>
          </a:r>
        </a:p>
      </dgm:t>
    </dgm:pt>
    <dgm:pt modelId="{6D2C6C96-19C1-4773-9780-0DA7C0E4499E}" type="parTrans" cxnId="{6BA3C9EF-11D5-4E2E-BBBE-A8A3B580AFFF}">
      <dgm:prSet/>
      <dgm:spPr/>
      <dgm:t>
        <a:bodyPr/>
        <a:lstStyle/>
        <a:p>
          <a:endParaRPr lang="en-AU"/>
        </a:p>
      </dgm:t>
    </dgm:pt>
    <dgm:pt modelId="{B4057E01-9918-4DEB-8302-AA28452E0E9E}" type="sibTrans" cxnId="{6BA3C9EF-11D5-4E2E-BBBE-A8A3B580AFFF}">
      <dgm:prSet/>
      <dgm:spPr/>
      <dgm:t>
        <a:bodyPr/>
        <a:lstStyle/>
        <a:p>
          <a:endParaRPr lang="en-AU"/>
        </a:p>
      </dgm:t>
    </dgm:pt>
    <dgm:pt modelId="{CB2A40DC-3404-4685-ABC5-C7CCC6D05990}">
      <dgm:prSet custT="1"/>
      <dgm:spPr/>
      <dgm:t>
        <a:bodyPr/>
        <a:lstStyle/>
        <a:p>
          <a:r>
            <a:rPr lang="en-AU" sz="1400" dirty="0"/>
            <a:t>Regularly audit work areas for compliance with site procedures.</a:t>
          </a:r>
        </a:p>
      </dgm:t>
    </dgm:pt>
    <dgm:pt modelId="{54DF02D1-0659-4BE0-AE1C-F10055F1F2CF}" type="parTrans" cxnId="{7EE90313-7D73-4D48-82D8-BFF64753A694}">
      <dgm:prSet/>
      <dgm:spPr/>
      <dgm:t>
        <a:bodyPr/>
        <a:lstStyle/>
        <a:p>
          <a:endParaRPr lang="en-AU"/>
        </a:p>
      </dgm:t>
    </dgm:pt>
    <dgm:pt modelId="{7F71CF01-6127-4F5F-9B37-1AFA4758E284}" type="sibTrans" cxnId="{7EE90313-7D73-4D48-82D8-BFF64753A694}">
      <dgm:prSet/>
      <dgm:spPr/>
      <dgm:t>
        <a:bodyPr/>
        <a:lstStyle/>
        <a:p>
          <a:endParaRPr lang="en-AU"/>
        </a:p>
      </dgm:t>
    </dgm:pt>
    <dgm:pt modelId="{DB1F007B-B364-4386-ACE7-2B94858BEA60}">
      <dgm:prSet custT="1"/>
      <dgm:spPr/>
      <dgm:t>
        <a:bodyPr/>
        <a:lstStyle/>
        <a:p>
          <a:endParaRPr lang="en-AU" sz="1400" dirty="0"/>
        </a:p>
      </dgm:t>
    </dgm:pt>
    <dgm:pt modelId="{55919172-E0E0-440F-83FD-545417B4B4AD}" type="parTrans" cxnId="{BFDFA8E8-B73D-486B-9F4A-4456489313EA}">
      <dgm:prSet/>
      <dgm:spPr/>
      <dgm:t>
        <a:bodyPr/>
        <a:lstStyle/>
        <a:p>
          <a:endParaRPr lang="en-AU"/>
        </a:p>
      </dgm:t>
    </dgm:pt>
    <dgm:pt modelId="{83E8D316-F1D0-419B-A98A-27E072E6B69F}" type="sibTrans" cxnId="{BFDFA8E8-B73D-486B-9F4A-4456489313EA}">
      <dgm:prSet/>
      <dgm:spPr/>
      <dgm:t>
        <a:bodyPr/>
        <a:lstStyle/>
        <a:p>
          <a:endParaRPr lang="en-AU"/>
        </a:p>
      </dgm:t>
    </dgm:pt>
    <dgm:pt modelId="{251C16E6-0F16-4140-B659-C4880C1B457C}">
      <dgm:prSet/>
      <dgm:spPr/>
      <dgm:t>
        <a:bodyPr/>
        <a:lstStyle/>
        <a:p>
          <a:endParaRPr lang="en-AU" sz="1300" dirty="0"/>
        </a:p>
      </dgm:t>
    </dgm:pt>
    <dgm:pt modelId="{14C4C11C-9FF8-47C8-BFE0-7FF971296342}" type="parTrans" cxnId="{21FD48D3-7016-4B8D-9A39-838CF7E0B036}">
      <dgm:prSet/>
      <dgm:spPr/>
      <dgm:t>
        <a:bodyPr/>
        <a:lstStyle/>
        <a:p>
          <a:endParaRPr lang="en-AU"/>
        </a:p>
      </dgm:t>
    </dgm:pt>
    <dgm:pt modelId="{A7CB1704-3FE3-408D-A6C2-2801D302843F}" type="sibTrans" cxnId="{21FD48D3-7016-4B8D-9A39-838CF7E0B036}">
      <dgm:prSet/>
      <dgm:spPr/>
      <dgm:t>
        <a:bodyPr/>
        <a:lstStyle/>
        <a:p>
          <a:endParaRPr lang="en-AU"/>
        </a:p>
      </dgm:t>
    </dgm:pt>
    <dgm:pt modelId="{43BCBD41-6A5E-4D57-B8DB-403ADD2A8126}">
      <dgm:prSet custT="1"/>
      <dgm:spPr/>
      <dgm:t>
        <a:bodyPr/>
        <a:lstStyle/>
        <a:p>
          <a:endParaRPr lang="en-AU" sz="1400" dirty="0"/>
        </a:p>
      </dgm:t>
    </dgm:pt>
    <dgm:pt modelId="{7D8AEF15-69BD-4F60-A5A1-6BC4AA14FC2D}" type="parTrans" cxnId="{16F9826C-FEBF-4EA1-80C7-4007A7867896}">
      <dgm:prSet/>
      <dgm:spPr/>
      <dgm:t>
        <a:bodyPr/>
        <a:lstStyle/>
        <a:p>
          <a:endParaRPr lang="en-AU"/>
        </a:p>
      </dgm:t>
    </dgm:pt>
    <dgm:pt modelId="{65A3975D-1A0C-46D9-99BD-DC16A6B8B4D3}" type="sibTrans" cxnId="{16F9826C-FEBF-4EA1-80C7-4007A7867896}">
      <dgm:prSet/>
      <dgm:spPr/>
      <dgm:t>
        <a:bodyPr/>
        <a:lstStyle/>
        <a:p>
          <a:endParaRPr lang="en-AU"/>
        </a:p>
      </dgm:t>
    </dgm:pt>
    <dgm:pt modelId="{618110E6-575B-4A3A-92CB-EDF4A42E872F}">
      <dgm:prSet custT="1"/>
      <dgm:spPr/>
      <dgm:t>
        <a:bodyPr/>
        <a:lstStyle/>
        <a:p>
          <a:endParaRPr lang="en-AU" sz="1400" dirty="0"/>
        </a:p>
      </dgm:t>
    </dgm:pt>
    <dgm:pt modelId="{FD5CED4E-DF2A-4F2E-B417-65E377F17994}" type="parTrans" cxnId="{90B2C5DE-B09A-4184-AFDB-6412A686DAAC}">
      <dgm:prSet/>
      <dgm:spPr/>
      <dgm:t>
        <a:bodyPr/>
        <a:lstStyle/>
        <a:p>
          <a:endParaRPr lang="en-AU"/>
        </a:p>
      </dgm:t>
    </dgm:pt>
    <dgm:pt modelId="{E017598E-2392-49C6-B9C7-D227103E80BF}" type="sibTrans" cxnId="{90B2C5DE-B09A-4184-AFDB-6412A686DAAC}">
      <dgm:prSet/>
      <dgm:spPr/>
      <dgm:t>
        <a:bodyPr/>
        <a:lstStyle/>
        <a:p>
          <a:endParaRPr lang="en-AU"/>
        </a:p>
      </dgm:t>
    </dgm:pt>
    <dgm:pt modelId="{8E98A2D8-6147-4BCC-8154-1A5132A7ABF8}">
      <dgm:prSet custT="1"/>
      <dgm:spPr/>
      <dgm:t>
        <a:bodyPr/>
        <a:lstStyle/>
        <a:p>
          <a:endParaRPr lang="en-AU" sz="1400" dirty="0"/>
        </a:p>
      </dgm:t>
    </dgm:pt>
    <dgm:pt modelId="{D6AC94E6-EF34-4CD9-8E55-9FF85639CD2E}" type="parTrans" cxnId="{9FA105DF-6BCE-450B-938C-8E1AAC29980F}">
      <dgm:prSet/>
      <dgm:spPr/>
      <dgm:t>
        <a:bodyPr/>
        <a:lstStyle/>
        <a:p>
          <a:endParaRPr lang="en-AU"/>
        </a:p>
      </dgm:t>
    </dgm:pt>
    <dgm:pt modelId="{BBF4BA98-C75B-452C-A2F1-DBE4E8485B32}" type="sibTrans" cxnId="{9FA105DF-6BCE-450B-938C-8E1AAC29980F}">
      <dgm:prSet/>
      <dgm:spPr/>
      <dgm:t>
        <a:bodyPr/>
        <a:lstStyle/>
        <a:p>
          <a:endParaRPr lang="en-AU"/>
        </a:p>
      </dgm:t>
    </dgm:pt>
    <dgm:pt modelId="{C5885CE5-57F3-4B63-8FB0-05F888C514A2}">
      <dgm:prSet custT="1"/>
      <dgm:spPr/>
      <dgm:t>
        <a:bodyPr/>
        <a:lstStyle/>
        <a:p>
          <a:endParaRPr lang="en-AU" sz="1400" dirty="0"/>
        </a:p>
      </dgm:t>
    </dgm:pt>
    <dgm:pt modelId="{DB8A26BE-1626-48B5-BCC1-088CD3BFED09}" type="parTrans" cxnId="{2A798D01-BBC3-48FD-A0A5-7594A3A17F7F}">
      <dgm:prSet/>
      <dgm:spPr/>
      <dgm:t>
        <a:bodyPr/>
        <a:lstStyle/>
        <a:p>
          <a:endParaRPr lang="en-AU"/>
        </a:p>
      </dgm:t>
    </dgm:pt>
    <dgm:pt modelId="{086F3C91-2533-4276-948C-942C71B87EA1}" type="sibTrans" cxnId="{2A798D01-BBC3-48FD-A0A5-7594A3A17F7F}">
      <dgm:prSet/>
      <dgm:spPr/>
      <dgm:t>
        <a:bodyPr/>
        <a:lstStyle/>
        <a:p>
          <a:endParaRPr lang="en-AU"/>
        </a:p>
      </dgm:t>
    </dgm:pt>
    <dgm:pt modelId="{A22E1F72-B60D-4998-9FCF-E77893B40B96}">
      <dgm:prSet custT="1"/>
      <dgm:spPr/>
      <dgm:t>
        <a:bodyPr/>
        <a:lstStyle/>
        <a:p>
          <a:endParaRPr lang="en-AU" sz="1400" dirty="0"/>
        </a:p>
      </dgm:t>
    </dgm:pt>
    <dgm:pt modelId="{E017722D-2B10-4DB5-90EC-8D8F18F8B158}" type="parTrans" cxnId="{5792F069-437E-422B-9A76-CE946129E2C8}">
      <dgm:prSet/>
      <dgm:spPr/>
      <dgm:t>
        <a:bodyPr/>
        <a:lstStyle/>
        <a:p>
          <a:endParaRPr lang="en-AU"/>
        </a:p>
      </dgm:t>
    </dgm:pt>
    <dgm:pt modelId="{86E94A9B-C31F-47F2-AA56-9988EBF53AD8}" type="sibTrans" cxnId="{5792F069-437E-422B-9A76-CE946129E2C8}">
      <dgm:prSet/>
      <dgm:spPr/>
      <dgm:t>
        <a:bodyPr/>
        <a:lstStyle/>
        <a:p>
          <a:endParaRPr lang="en-AU"/>
        </a:p>
      </dgm:t>
    </dgm:pt>
    <dgm:pt modelId="{089000CE-BB89-4BBE-ACDE-7A643C332C4B}">
      <dgm:prSet custT="1"/>
      <dgm:spPr/>
      <dgm:t>
        <a:bodyPr/>
        <a:lstStyle/>
        <a:p>
          <a:r>
            <a:rPr lang="en-AU" sz="1400" dirty="0">
              <a:solidFill>
                <a:schemeClr val="tx1"/>
              </a:solidFill>
            </a:rPr>
            <a:t>Continually monitor and review the effectiveness of risk control measures, </a:t>
          </a:r>
          <a:endParaRPr lang="en-AU" sz="1400" dirty="0"/>
        </a:p>
      </dgm:t>
    </dgm:pt>
    <dgm:pt modelId="{F9AED4CC-350F-48C2-96D7-419E616466C5}" type="parTrans" cxnId="{678B1F3B-40BB-4D32-9EEC-07E07CA6E669}">
      <dgm:prSet/>
      <dgm:spPr/>
      <dgm:t>
        <a:bodyPr/>
        <a:lstStyle/>
        <a:p>
          <a:endParaRPr lang="en-AU"/>
        </a:p>
      </dgm:t>
    </dgm:pt>
    <dgm:pt modelId="{23D95B7A-87C2-49BD-A482-36D795E05A63}" type="sibTrans" cxnId="{678B1F3B-40BB-4D32-9EEC-07E07CA6E669}">
      <dgm:prSet/>
      <dgm:spPr/>
      <dgm:t>
        <a:bodyPr/>
        <a:lstStyle/>
        <a:p>
          <a:endParaRPr lang="en-AU"/>
        </a:p>
      </dgm:t>
    </dgm:pt>
    <dgm:pt modelId="{6C420BD6-D47C-43E8-A611-263823FA5BBF}">
      <dgm:prSet custT="1"/>
      <dgm:spPr/>
      <dgm:t>
        <a:bodyPr/>
        <a:lstStyle/>
        <a:p>
          <a:r>
            <a:rPr lang="en-AU" sz="1400" dirty="0"/>
            <a:t>Maintain situational awareness particularly in regard to unexpected movement of equipment</a:t>
          </a:r>
        </a:p>
      </dgm:t>
    </dgm:pt>
    <dgm:pt modelId="{1F1C65E4-E888-4FE5-B58F-EB09CE9BFBBE}" type="parTrans" cxnId="{9B979564-B730-466B-944A-5E9131147794}">
      <dgm:prSet/>
      <dgm:spPr/>
      <dgm:t>
        <a:bodyPr/>
        <a:lstStyle/>
        <a:p>
          <a:endParaRPr lang="en-AU"/>
        </a:p>
      </dgm:t>
    </dgm:pt>
    <dgm:pt modelId="{1F600140-6163-4432-9128-20C3F5B9C610}" type="sibTrans" cxnId="{9B979564-B730-466B-944A-5E9131147794}">
      <dgm:prSet/>
      <dgm:spPr/>
      <dgm:t>
        <a:bodyPr/>
        <a:lstStyle/>
        <a:p>
          <a:endParaRPr lang="en-AU"/>
        </a:p>
      </dgm:t>
    </dgm:pt>
    <dgm:pt modelId="{0C19A2DF-9E31-495C-BC46-6812673EE2E2}">
      <dgm:prSet custT="1"/>
      <dgm:spPr/>
      <dgm:t>
        <a:bodyPr/>
        <a:lstStyle/>
        <a:p>
          <a:r>
            <a:rPr lang="en-AU" sz="1400" dirty="0"/>
            <a:t>Confirm the SHMS provides adequate monitoring of effective application of risk control measures. </a:t>
          </a:r>
        </a:p>
      </dgm:t>
    </dgm:pt>
    <dgm:pt modelId="{24E0FF89-A0EA-49E6-98DD-5FD635501DC6}" type="parTrans" cxnId="{2120E9E1-8FA0-47C7-8B15-46B3A20AE31B}">
      <dgm:prSet/>
      <dgm:spPr/>
      <dgm:t>
        <a:bodyPr/>
        <a:lstStyle/>
        <a:p>
          <a:endParaRPr lang="en-AU"/>
        </a:p>
      </dgm:t>
    </dgm:pt>
    <dgm:pt modelId="{7ACB3551-D421-459D-8996-7AB8B3FB3455}" type="sibTrans" cxnId="{2120E9E1-8FA0-47C7-8B15-46B3A20AE31B}">
      <dgm:prSet/>
      <dgm:spPr/>
      <dgm:t>
        <a:bodyPr/>
        <a:lstStyle/>
        <a:p>
          <a:endParaRPr lang="en-AU"/>
        </a:p>
      </dgm:t>
    </dgm:pt>
    <dgm:pt modelId="{B72EF7D3-CB91-4FC7-8753-E24DFDFB139D}">
      <dgm:prSet custT="1"/>
      <dgm:spPr/>
      <dgm:t>
        <a:bodyPr/>
        <a:lstStyle/>
        <a:p>
          <a:endParaRPr lang="en-AU" sz="1400" dirty="0"/>
        </a:p>
      </dgm:t>
    </dgm:pt>
    <dgm:pt modelId="{08D8EFE4-30F5-41A0-B7D4-1042DA318F6C}" type="parTrans" cxnId="{C2AFB345-4FA9-4307-99CE-FB3E8D58C129}">
      <dgm:prSet/>
      <dgm:spPr/>
      <dgm:t>
        <a:bodyPr/>
        <a:lstStyle/>
        <a:p>
          <a:endParaRPr lang="en-AU"/>
        </a:p>
      </dgm:t>
    </dgm:pt>
    <dgm:pt modelId="{4B0134FA-BB2C-4298-A598-A428D1F8221A}" type="sibTrans" cxnId="{C2AFB345-4FA9-4307-99CE-FB3E8D58C129}">
      <dgm:prSet/>
      <dgm:spPr/>
      <dgm:t>
        <a:bodyPr/>
        <a:lstStyle/>
        <a:p>
          <a:endParaRPr lang="en-AU"/>
        </a:p>
      </dgm:t>
    </dgm:pt>
    <dgm:pt modelId="{8315A29B-FF1F-4241-94EF-AF3DAA1FEC8C}">
      <dgm:prSet custT="1"/>
      <dgm:spPr/>
      <dgm:t>
        <a:bodyPr/>
        <a:lstStyle/>
        <a:p>
          <a:endParaRPr lang="en-AU" sz="1400" dirty="0"/>
        </a:p>
        <a:p>
          <a:r>
            <a:rPr lang="en-AU" sz="1400" dirty="0"/>
            <a:t> </a:t>
          </a:r>
        </a:p>
        <a:p>
          <a:endParaRPr lang="en-AU" sz="1400" dirty="0"/>
        </a:p>
      </dgm:t>
    </dgm:pt>
    <dgm:pt modelId="{2BEA1530-991D-4834-BD60-49CEFB6277DA}" type="parTrans" cxnId="{B973AC67-1A29-4FD3-B039-BF825EFA4750}">
      <dgm:prSet/>
      <dgm:spPr/>
      <dgm:t>
        <a:bodyPr/>
        <a:lstStyle/>
        <a:p>
          <a:endParaRPr lang="en-AU"/>
        </a:p>
      </dgm:t>
    </dgm:pt>
    <dgm:pt modelId="{CDB2709A-DA4E-4FB8-B7A2-082902056D3C}" type="sibTrans" cxnId="{B973AC67-1A29-4FD3-B039-BF825EFA4750}">
      <dgm:prSet/>
      <dgm:spPr/>
      <dgm:t>
        <a:bodyPr/>
        <a:lstStyle/>
        <a:p>
          <a:endParaRPr lang="en-AU"/>
        </a:p>
      </dgm:t>
    </dgm:pt>
    <dgm:pt modelId="{C21D6401-7157-4388-9F74-A5BB4882AC03}">
      <dgm:prSet custT="1"/>
      <dgm:spPr/>
      <dgm:t>
        <a:bodyPr/>
        <a:lstStyle/>
        <a:p>
          <a:endParaRPr lang="en-AU" sz="1400" dirty="0"/>
        </a:p>
      </dgm:t>
    </dgm:pt>
    <dgm:pt modelId="{99DF9688-9300-4B1E-87AD-79CD1776F7DF}" type="parTrans" cxnId="{6FFBFC18-4752-42A5-87E0-041090CA6F4C}">
      <dgm:prSet/>
      <dgm:spPr/>
      <dgm:t>
        <a:bodyPr/>
        <a:lstStyle/>
        <a:p>
          <a:endParaRPr lang="en-AU"/>
        </a:p>
      </dgm:t>
    </dgm:pt>
    <dgm:pt modelId="{64189DF3-D3D1-411D-856E-3A9146BCE862}" type="sibTrans" cxnId="{6FFBFC18-4752-42A5-87E0-041090CA6F4C}">
      <dgm:prSet/>
      <dgm:spPr/>
      <dgm:t>
        <a:bodyPr/>
        <a:lstStyle/>
        <a:p>
          <a:endParaRPr lang="en-AU"/>
        </a:p>
      </dgm:t>
    </dgm:pt>
    <dgm:pt modelId="{D569C24B-8D7C-4591-9FF0-9482C278B184}">
      <dgm:prSet custT="1"/>
      <dgm:spPr/>
      <dgm:t>
        <a:bodyPr/>
        <a:lstStyle/>
        <a:p>
          <a:endParaRPr lang="en-AU" sz="1400" dirty="0"/>
        </a:p>
      </dgm:t>
    </dgm:pt>
    <dgm:pt modelId="{D37695F2-9E57-4945-8754-3D8A3940FDD7}" type="parTrans" cxnId="{71FAD44F-E8F4-4D08-B311-0B8DCC6708A3}">
      <dgm:prSet/>
      <dgm:spPr/>
      <dgm:t>
        <a:bodyPr/>
        <a:lstStyle/>
        <a:p>
          <a:endParaRPr lang="en-AU"/>
        </a:p>
      </dgm:t>
    </dgm:pt>
    <dgm:pt modelId="{0343E11D-6FB8-42B7-BAAA-E148630AB579}" type="sibTrans" cxnId="{71FAD44F-E8F4-4D08-B311-0B8DCC6708A3}">
      <dgm:prSet/>
      <dgm:spPr/>
      <dgm:t>
        <a:bodyPr/>
        <a:lstStyle/>
        <a:p>
          <a:endParaRPr lang="en-AU"/>
        </a:p>
      </dgm:t>
    </dgm:pt>
    <dgm:pt modelId="{E4A86095-F70B-42B6-88F0-24CD4138A223}">
      <dgm:prSet custT="1"/>
      <dgm:spPr/>
      <dgm:t>
        <a:bodyPr/>
        <a:lstStyle/>
        <a:p>
          <a:r>
            <a:rPr lang="en-AU" sz="1400" dirty="0"/>
            <a:t>Establish and implement effective controls to minimise the risk of head injuries. </a:t>
          </a:r>
        </a:p>
      </dgm:t>
    </dgm:pt>
    <dgm:pt modelId="{3D2CCB84-6544-4F55-9BF3-116F57D72511}" type="parTrans" cxnId="{DCA77BCF-F672-4F79-AACE-D0E11B4962DF}">
      <dgm:prSet/>
      <dgm:spPr/>
      <dgm:t>
        <a:bodyPr/>
        <a:lstStyle/>
        <a:p>
          <a:endParaRPr lang="en-AU"/>
        </a:p>
      </dgm:t>
    </dgm:pt>
    <dgm:pt modelId="{0826681F-599C-471E-9362-5036311BE6E2}" type="sibTrans" cxnId="{DCA77BCF-F672-4F79-AACE-D0E11B4962DF}">
      <dgm:prSet/>
      <dgm:spPr/>
      <dgm:t>
        <a:bodyPr/>
        <a:lstStyle/>
        <a:p>
          <a:endParaRPr lang="en-AU"/>
        </a:p>
      </dgm:t>
    </dgm:pt>
    <dgm:pt modelId="{8622A59B-CAE2-43C1-8112-30BD2C4A5F43}">
      <dgm:prSet custT="1"/>
      <dgm:spPr/>
      <dgm:t>
        <a:bodyPr/>
        <a:lstStyle/>
        <a:p>
          <a:endParaRPr lang="en-AU" sz="1400" dirty="0"/>
        </a:p>
      </dgm:t>
    </dgm:pt>
    <dgm:pt modelId="{D19DDECE-C7BF-4C12-A4DC-E74506E3C418}" type="parTrans" cxnId="{7542C1F6-5263-4300-B57B-2FEAF88A06A2}">
      <dgm:prSet/>
      <dgm:spPr/>
      <dgm:t>
        <a:bodyPr/>
        <a:lstStyle/>
        <a:p>
          <a:endParaRPr lang="en-AU"/>
        </a:p>
      </dgm:t>
    </dgm:pt>
    <dgm:pt modelId="{29F309A8-6BA9-47FC-84AC-156BE04C87D5}" type="sibTrans" cxnId="{7542C1F6-5263-4300-B57B-2FEAF88A06A2}">
      <dgm:prSet/>
      <dgm:spPr/>
      <dgm:t>
        <a:bodyPr/>
        <a:lstStyle/>
        <a:p>
          <a:endParaRPr lang="en-AU"/>
        </a:p>
      </dgm:t>
    </dgm:pt>
    <dgm:pt modelId="{3735C4B2-7E2F-4A31-98E0-A9F30B4719A7}">
      <dgm:prSet custT="1"/>
      <dgm:spPr/>
      <dgm:t>
        <a:bodyPr/>
        <a:lstStyle/>
        <a:p>
          <a:r>
            <a:rPr lang="en-AU" sz="1400" dirty="0">
              <a:solidFill>
                <a:schemeClr val="tx1"/>
              </a:solidFill>
            </a:rPr>
            <a:t>Take appropriate corrective and preventive action where non-conformance is identified</a:t>
          </a:r>
          <a:r>
            <a:rPr lang="en-AU" sz="1400" dirty="0">
              <a:solidFill>
                <a:srgbClr val="1B4756"/>
              </a:solidFill>
            </a:rPr>
            <a:t>.</a:t>
          </a:r>
          <a:endParaRPr lang="en-AU" sz="1400" dirty="0"/>
        </a:p>
      </dgm:t>
    </dgm:pt>
    <dgm:pt modelId="{F971B327-9F47-4501-B81C-E8D8F7AA24BC}" type="parTrans" cxnId="{CECC0DE6-EC90-4232-A587-36993B7E84A3}">
      <dgm:prSet/>
      <dgm:spPr/>
    </dgm:pt>
    <dgm:pt modelId="{C98ECF98-7185-4417-8357-34B36A67E185}" type="sibTrans" cxnId="{CECC0DE6-EC90-4232-A587-36993B7E84A3}">
      <dgm:prSet/>
      <dgm:spPr/>
    </dgm:pt>
    <dgm:pt modelId="{EE6BF290-94EB-4883-A411-AFF52DF3F529}">
      <dgm:prSet custT="1"/>
      <dgm:spPr/>
      <dgm:t>
        <a:bodyPr/>
        <a:lstStyle/>
        <a:p>
          <a:endParaRPr lang="en-AU" sz="1400" dirty="0"/>
        </a:p>
      </dgm:t>
    </dgm:pt>
    <dgm:pt modelId="{DBE0F306-F10C-4164-977C-75D7B9A10278}" type="parTrans" cxnId="{A7F71F4E-ADE3-4178-A47C-98224BA8F42C}">
      <dgm:prSet/>
      <dgm:spPr/>
    </dgm:pt>
    <dgm:pt modelId="{85E07591-EA07-47C0-8881-3C829A8CF411}" type="sibTrans" cxnId="{A7F71F4E-ADE3-4178-A47C-98224BA8F42C}">
      <dgm:prSet/>
      <dgm:spPr/>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dgm:spPr/>
    </dgm:pt>
    <dgm:pt modelId="{B920F3C8-EB6E-42BA-9256-091266C38A4F}" type="pres">
      <dgm:prSet presAssocID="{4089BC8A-9A6F-45F9-A679-2A77BBF936D1}" presName="adorn" presStyleLbl="fgAccFollow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dgm:spPr/>
    </dgm:pt>
    <dgm:pt modelId="{A4A56FE1-5795-4BF5-90D2-227415A07AB9}" type="pres">
      <dgm:prSet presAssocID="{8EE9F1CE-5828-4C26-8BCA-8AC826BA5F42}" presName="adorn" presStyleLbl="fgAccFollow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dgm:spPr/>
    </dgm:pt>
    <dgm:pt modelId="{BFED6A1C-E76F-4B08-AA25-534D27473E83}" type="pres">
      <dgm:prSet presAssocID="{96ACF7C7-CEAB-4DAE-985A-2391699F1B2B}"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2A798D01-BBC3-48FD-A0A5-7594A3A17F7F}" srcId="{8EE9F1CE-5828-4C26-8BCA-8AC826BA5F42}" destId="{C5885CE5-57F3-4B63-8FB0-05F888C514A2}" srcOrd="4" destOrd="0" parTransId="{DB8A26BE-1626-48B5-BCC1-088CD3BFED09}" sibTransId="{086F3C91-2533-4276-948C-942C71B87EA1}"/>
    <dgm:cxn modelId="{5459260F-2A63-4043-A078-AAD01E055F6A}" type="presOf" srcId="{4089BC8A-9A6F-45F9-A679-2A77BBF936D1}" destId="{DFC1BCCB-4436-4820-B68B-9BEF2EC8538C}" srcOrd="1" destOrd="0" presId="urn:microsoft.com/office/officeart/2005/8/layout/bList2"/>
    <dgm:cxn modelId="{7EE90313-7D73-4D48-82D8-BFF64753A694}" srcId="{8EE9F1CE-5828-4C26-8BCA-8AC826BA5F42}" destId="{CB2A40DC-3404-4685-ABC5-C7CCC6D05990}" srcOrd="1" destOrd="0" parTransId="{54DF02D1-0659-4BE0-AE1C-F10055F1F2CF}" sibTransId="{7F71CF01-6127-4F5F-9B37-1AFA4758E284}"/>
    <dgm:cxn modelId="{AECEEC14-0801-447B-B603-C1BDAAE47E53}" type="presOf" srcId="{96ACF7C7-CEAB-4DAE-985A-2391699F1B2B}" destId="{01DE0CCE-AD28-4C57-B43E-7F4F6558A12A}" srcOrd="1" destOrd="0" presId="urn:microsoft.com/office/officeart/2005/8/layout/bList2"/>
    <dgm:cxn modelId="{6FFBFC18-4752-42A5-87E0-041090CA6F4C}" srcId="{4089BC8A-9A6F-45F9-A679-2A77BBF936D1}" destId="{C21D6401-7157-4388-9F74-A5BB4882AC03}" srcOrd="5" destOrd="0" parTransId="{99DF9688-9300-4B1E-87AD-79CD1776F7DF}" sibTransId="{64189DF3-D3D1-411D-856E-3A9146BCE862}"/>
    <dgm:cxn modelId="{3B457B1B-EDEC-41A8-9DDE-0C1E0AF850C9}" type="presOf" srcId="{C21D6401-7157-4388-9F74-A5BB4882AC03}" destId="{D95A44D1-4F6A-4D5A-A9DB-9D6BE2D238EC}" srcOrd="0" destOrd="5" presId="urn:microsoft.com/office/officeart/2005/8/layout/bList2"/>
    <dgm:cxn modelId="{D465A022-BDB4-4C94-B77E-70C996C1B9FB}" type="presOf" srcId="{DB1F007B-B364-4386-ACE7-2B94858BEA60}" destId="{2C297AE8-E093-4853-8A76-E5C8DEC769EE}" srcOrd="0" destOrd="5" presId="urn:microsoft.com/office/officeart/2005/8/layout/bList2"/>
    <dgm:cxn modelId="{63DC0C26-07A9-4969-B7CF-427C055CE449}" type="presOf" srcId="{96ACF7C7-CEAB-4DAE-985A-2391699F1B2B}" destId="{798BDA79-C6AF-4986-B3F9-B9298C93A16C}" srcOrd="0" destOrd="0" presId="urn:microsoft.com/office/officeart/2005/8/layout/bList2"/>
    <dgm:cxn modelId="{56C46B27-EFCB-456F-87B4-790A1F04FBEB}" type="presOf" srcId="{3735C4B2-7E2F-4A31-98E0-A9F30B4719A7}" destId="{2C297AE8-E093-4853-8A76-E5C8DEC769EE}" srcOrd="0" destOrd="3" presId="urn:microsoft.com/office/officeart/2005/8/layout/bList2"/>
    <dgm:cxn modelId="{363B392C-09A1-42F0-906C-E3ED94E213E5}" type="presOf" srcId="{4089BC8A-9A6F-45F9-A679-2A77BBF936D1}" destId="{0D81BD77-B288-4DF3-B51F-ACB80356FFF2}" srcOrd="0" destOrd="0" presId="urn:microsoft.com/office/officeart/2005/8/layout/bList2"/>
    <dgm:cxn modelId="{6C96872F-4E14-4200-BB69-177457F2D644}" type="presOf" srcId="{618110E6-575B-4A3A-92CB-EDF4A42E872F}" destId="{D95A44D1-4F6A-4D5A-A9DB-9D6BE2D238EC}" srcOrd="0" destOrd="7" presId="urn:microsoft.com/office/officeart/2005/8/layout/bList2"/>
    <dgm:cxn modelId="{62BC8032-0B11-4E88-8E69-47BBCAF9759A}" type="presOf" srcId="{E4A86095-F70B-42B6-88F0-24CD4138A223}" destId="{D95A44D1-4F6A-4D5A-A9DB-9D6BE2D238EC}" srcOrd="0" destOrd="2" presId="urn:microsoft.com/office/officeart/2005/8/layout/bList2"/>
    <dgm:cxn modelId="{D1192234-6C03-48F5-A112-D35572C32CEA}" type="presOf" srcId="{AC377F9E-833B-48E0-AFAB-9CC472879351}" destId="{B547AA87-8CD3-464C-B12A-3EFA47B7AB3F}" srcOrd="0" destOrd="0" presId="urn:microsoft.com/office/officeart/2005/8/layout/bList2"/>
    <dgm:cxn modelId="{84746834-7D59-4084-AC38-FE946174BB6A}" type="presOf" srcId="{0C19A2DF-9E31-495C-BC46-6812673EE2E2}" destId="{D95A44D1-4F6A-4D5A-A9DB-9D6BE2D238EC}" srcOrd="0" destOrd="1" presId="urn:microsoft.com/office/officeart/2005/8/layout/bList2"/>
    <dgm:cxn modelId="{0A803B36-1024-441D-8913-E44F6E7B1E24}" type="presOf" srcId="{C5885CE5-57F3-4B63-8FB0-05F888C514A2}" destId="{2C297AE8-E093-4853-8A76-E5C8DEC769EE}" srcOrd="0" destOrd="4" presId="urn:microsoft.com/office/officeart/2005/8/layout/bList2"/>
    <dgm:cxn modelId="{2F03F039-37B8-4805-A02E-D2760C0F2B10}" type="presOf" srcId="{6C420BD6-D47C-43E8-A611-263823FA5BBF}" destId="{E5C7A298-EDB5-49A9-A458-168F96E65636}" srcOrd="0" destOrd="3" presId="urn:microsoft.com/office/officeart/2005/8/layout/bList2"/>
    <dgm:cxn modelId="{3866F939-0906-4E25-9A2A-753D719AEE2F}" type="presOf" srcId="{D569C24B-8D7C-4591-9FF0-9482C278B184}" destId="{D95A44D1-4F6A-4D5A-A9DB-9D6BE2D238EC}" srcOrd="0" destOrd="4" presId="urn:microsoft.com/office/officeart/2005/8/layout/bList2"/>
    <dgm:cxn modelId="{678B1F3B-40BB-4D32-9EEC-07E07CA6E669}" srcId="{8EE9F1CE-5828-4C26-8BCA-8AC826BA5F42}" destId="{089000CE-BB89-4BBE-ACDE-7A643C332C4B}" srcOrd="2" destOrd="0" parTransId="{F9AED4CC-350F-48C2-96D7-419E616466C5}" sibTransId="{23D95B7A-87C2-49BD-A482-36D795E05A63}"/>
    <dgm:cxn modelId="{C498325F-1AE1-4649-A8B4-43DA40A42083}" type="presOf" srcId="{089000CE-BB89-4BBE-ACDE-7A643C332C4B}" destId="{2C297AE8-E093-4853-8A76-E5C8DEC769EE}" srcOrd="0" destOrd="2" presId="urn:microsoft.com/office/officeart/2005/8/layout/bList2"/>
    <dgm:cxn modelId="{95FF7264-9DDA-4C9D-A4BB-3C534DCE56ED}" type="presOf" srcId="{B72EF7D3-CB91-4FC7-8753-E24DFDFB139D}" destId="{E5C7A298-EDB5-49A9-A458-168F96E65636}" srcOrd="0" destOrd="0" presId="urn:microsoft.com/office/officeart/2005/8/layout/bList2"/>
    <dgm:cxn modelId="{BF1F9364-67FF-4E0E-9755-C57760A484D9}" type="presOf" srcId="{251C16E6-0F16-4140-B659-C4880C1B457C}" destId="{2C297AE8-E093-4853-8A76-E5C8DEC769EE}" srcOrd="0" destOrd="6" presId="urn:microsoft.com/office/officeart/2005/8/layout/bList2"/>
    <dgm:cxn modelId="{9B979564-B730-466B-944A-5E9131147794}" srcId="{96ACF7C7-CEAB-4DAE-985A-2391699F1B2B}" destId="{6C420BD6-D47C-43E8-A611-263823FA5BBF}" srcOrd="3" destOrd="0" parTransId="{1F1C65E4-E888-4FE5-B58F-EB09CE9BFBBE}" sibTransId="{1F600140-6163-4432-9128-20C3F5B9C610}"/>
    <dgm:cxn modelId="{C2AFB345-4FA9-4307-99CE-FB3E8D58C129}" srcId="{96ACF7C7-CEAB-4DAE-985A-2391699F1B2B}" destId="{B72EF7D3-CB91-4FC7-8753-E24DFDFB139D}" srcOrd="0" destOrd="0" parTransId="{08D8EFE4-30F5-41A0-B7D4-1042DA318F6C}" sibTransId="{4B0134FA-BB2C-4298-A598-A428D1F8221A}"/>
    <dgm:cxn modelId="{B973AC67-1A29-4FD3-B039-BF825EFA4750}" srcId="{4089BC8A-9A6F-45F9-A679-2A77BBF936D1}" destId="{8315A29B-FF1F-4241-94EF-AF3DAA1FEC8C}" srcOrd="6" destOrd="0" parTransId="{2BEA1530-991D-4834-BD60-49CEFB6277DA}" sibTransId="{CDB2709A-DA4E-4FB8-B7A2-082902056D3C}"/>
    <dgm:cxn modelId="{5792F069-437E-422B-9A76-CE946129E2C8}" srcId="{8EE9F1CE-5828-4C26-8BCA-8AC826BA5F42}" destId="{A22E1F72-B60D-4998-9FCF-E77893B40B96}" srcOrd="0" destOrd="0" parTransId="{E017722D-2B10-4DB5-90EC-8D8F18F8B158}" sibTransId="{86E94A9B-C31F-47F2-AA56-9988EBF53AD8}"/>
    <dgm:cxn modelId="{16F9826C-FEBF-4EA1-80C7-4007A7867896}" srcId="{4089BC8A-9A6F-45F9-A679-2A77BBF936D1}" destId="{43BCBD41-6A5E-4D57-B8DB-403ADD2A8126}" srcOrd="9" destOrd="0" parTransId="{7D8AEF15-69BD-4F60-A5A1-6BC4AA14FC2D}" sibTransId="{65A3975D-1A0C-46D9-99BD-DC16A6B8B4D3}"/>
    <dgm:cxn modelId="{A7F71F4E-ADE3-4178-A47C-98224BA8F42C}" srcId="{4089BC8A-9A6F-45F9-A679-2A77BBF936D1}" destId="{EE6BF290-94EB-4883-A411-AFF52DF3F529}" srcOrd="0" destOrd="0" parTransId="{DBE0F306-F10C-4164-977C-75D7B9A10278}" sibTransId="{85E07591-EA07-47C0-8881-3C829A8CF411}"/>
    <dgm:cxn modelId="{71FAD44F-E8F4-4D08-B311-0B8DCC6708A3}" srcId="{4089BC8A-9A6F-45F9-A679-2A77BBF936D1}" destId="{D569C24B-8D7C-4591-9FF0-9482C278B184}" srcOrd="4" destOrd="0" parTransId="{D37695F2-9E57-4945-8754-3D8A3940FDD7}" sibTransId="{0343E11D-6FB8-42B7-BAAA-E148630AB579}"/>
    <dgm:cxn modelId="{48420570-2F4E-4A47-B85B-494A4609937B}" type="presOf" srcId="{8EE9F1CE-5828-4C26-8BCA-8AC826BA5F42}" destId="{A6B193F9-5BB4-484C-85FB-DB09A80C9A56}" srcOrd="1" destOrd="0" presId="urn:microsoft.com/office/officeart/2005/8/layout/bList2"/>
    <dgm:cxn modelId="{9ED4A750-B58F-403A-B0EC-209C44A1E486}" type="presOf" srcId="{8315A29B-FF1F-4241-94EF-AF3DAA1FEC8C}" destId="{D95A44D1-4F6A-4D5A-A9DB-9D6BE2D238EC}" srcOrd="0" destOrd="6" presId="urn:microsoft.com/office/officeart/2005/8/layout/bList2"/>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1F3BC07C-7D12-4A63-8C14-5DF5BDFC0751}" type="presOf" srcId="{8FF46652-417E-4E66-881C-288C82E34555}" destId="{2C297AE8-E093-4853-8A76-E5C8DEC769EE}" srcOrd="0" destOrd="7" presId="urn:microsoft.com/office/officeart/2005/8/layout/bList2"/>
    <dgm:cxn modelId="{FE067F85-755D-4A47-97E6-E2070E32FB23}" type="presOf" srcId="{8EE9F1CE-5828-4C26-8BCA-8AC826BA5F42}" destId="{E6CBBF40-18D3-407B-BF6C-A69FB5AD7506}" srcOrd="0" destOrd="0" presId="urn:microsoft.com/office/officeart/2005/8/layout/bList2"/>
    <dgm:cxn modelId="{4D13C493-7306-444A-B056-F341ECD47D53}" type="presOf" srcId="{CB2A40DC-3404-4685-ABC5-C7CCC6D05990}" destId="{2C297AE8-E093-4853-8A76-E5C8DEC769EE}" srcOrd="0" destOrd="1" presId="urn:microsoft.com/office/officeart/2005/8/layout/bList2"/>
    <dgm:cxn modelId="{FA04029C-BB68-462C-82B6-4A22DBC0AC17}" type="presOf" srcId="{1E08234F-693F-4F47-B574-5C6C2CFF3F56}" destId="{E5C7A298-EDB5-49A9-A458-168F96E65636}" srcOrd="0" destOrd="1" presId="urn:microsoft.com/office/officeart/2005/8/layout/bList2"/>
    <dgm:cxn modelId="{76B5E9A7-4552-4F54-AEF9-FCF4B8966BC1}" type="presOf" srcId="{488FB115-01EA-410C-9DB1-0982E2AAA789}" destId="{E5C7A298-EDB5-49A9-A458-168F96E65636}" srcOrd="0" destOrd="2" presId="urn:microsoft.com/office/officeart/2005/8/layout/bList2"/>
    <dgm:cxn modelId="{020BFCB4-E6D3-48B5-94F3-9DEA4950614E}" type="presOf" srcId="{3FB4AE3E-E952-44BA-B42A-618881F6D8E7}" destId="{2C297AE8-E093-4853-8A76-E5C8DEC769EE}" srcOrd="0" destOrd="8" presId="urn:microsoft.com/office/officeart/2005/8/layout/bList2"/>
    <dgm:cxn modelId="{44E107B7-72D1-4C74-AEDD-FBA2B3036CC3}" type="presOf" srcId="{8622A59B-CAE2-43C1-8112-30BD2C4A5F43}" destId="{D95A44D1-4F6A-4D5A-A9DB-9D6BE2D238EC}" srcOrd="0" destOrd="3" presId="urn:microsoft.com/office/officeart/2005/8/layout/bList2"/>
    <dgm:cxn modelId="{514BACB7-50A4-4860-8822-8F409D4EDDB1}" srcId="{8EE9F1CE-5828-4C26-8BCA-8AC826BA5F42}" destId="{8FF46652-417E-4E66-881C-288C82E34555}" srcOrd="7" destOrd="0" parTransId="{828914A7-AA94-41C2-82A3-AC6E38D7910E}" sibTransId="{62149808-BDCD-41FB-AA51-366A4B7E60CA}"/>
    <dgm:cxn modelId="{7B8CF2B9-C845-4DC6-9980-9658D5FBD4CE}" type="presOf" srcId="{A22E1F72-B60D-4998-9FCF-E77893B40B96}" destId="{2C297AE8-E093-4853-8A76-E5C8DEC769EE}" srcOrd="0" destOrd="0" presId="urn:microsoft.com/office/officeart/2005/8/layout/bList2"/>
    <dgm:cxn modelId="{8F237BBF-4F6B-46AF-BDCC-0DB264D3BBC4}" type="presOf" srcId="{EE6BF290-94EB-4883-A411-AFF52DF3F529}" destId="{D95A44D1-4F6A-4D5A-A9DB-9D6BE2D238EC}" srcOrd="0" destOrd="0" presId="urn:microsoft.com/office/officeart/2005/8/layout/bList2"/>
    <dgm:cxn modelId="{FFEE40C5-C16E-40DC-9219-0C41D2A70E2C}" type="presOf" srcId="{E146141B-538D-412F-98BC-67D04ADE738E}" destId="{493360E5-1912-45A2-8008-A50C44F50CAB}" srcOrd="0" destOrd="0" presId="urn:microsoft.com/office/officeart/2005/8/layout/bList2"/>
    <dgm:cxn modelId="{DCA77BCF-F672-4F79-AACE-D0E11B4962DF}" srcId="{4089BC8A-9A6F-45F9-A679-2A77BBF936D1}" destId="{E4A86095-F70B-42B6-88F0-24CD4138A223}" srcOrd="2" destOrd="0" parTransId="{3D2CCB84-6544-4F55-9BF3-116F57D72511}" sibTransId="{0826681F-599C-471E-9362-5036311BE6E2}"/>
    <dgm:cxn modelId="{21FD48D3-7016-4B8D-9A39-838CF7E0B036}" srcId="{8EE9F1CE-5828-4C26-8BCA-8AC826BA5F42}" destId="{251C16E6-0F16-4140-B659-C4880C1B457C}" srcOrd="6" destOrd="0" parTransId="{14C4C11C-9FF8-47C8-BFE0-7FF971296342}" sibTransId="{A7CB1704-3FE3-408D-A6C2-2801D302843F}"/>
    <dgm:cxn modelId="{90B2C5DE-B09A-4184-AFDB-6412A686DAAC}" srcId="{4089BC8A-9A6F-45F9-A679-2A77BBF936D1}" destId="{618110E6-575B-4A3A-92CB-EDF4A42E872F}" srcOrd="7" destOrd="0" parTransId="{FD5CED4E-DF2A-4F2E-B417-65E377F17994}" sibTransId="{E017598E-2392-49C6-B9C7-D227103E80BF}"/>
    <dgm:cxn modelId="{9FA105DF-6BCE-450B-938C-8E1AAC29980F}" srcId="{4089BC8A-9A6F-45F9-A679-2A77BBF936D1}" destId="{8E98A2D8-6147-4BCC-8154-1A5132A7ABF8}" srcOrd="8" destOrd="0" parTransId="{D6AC94E6-EF34-4CD9-8E55-9FF85639CD2E}" sibTransId="{BBF4BA98-C75B-452C-A2F1-DBE4E8485B32}"/>
    <dgm:cxn modelId="{2120E9E1-8FA0-47C7-8B15-46B3A20AE31B}" srcId="{4089BC8A-9A6F-45F9-A679-2A77BBF936D1}" destId="{0C19A2DF-9E31-495C-BC46-6812673EE2E2}" srcOrd="1" destOrd="0" parTransId="{24E0FF89-A0EA-49E6-98DD-5FD635501DC6}" sibTransId="{7ACB3551-D421-459D-8996-7AB8B3FB3455}"/>
    <dgm:cxn modelId="{5250C8E3-F74B-433B-80E1-82588C1161F5}" type="presOf" srcId="{8E98A2D8-6147-4BCC-8154-1A5132A7ABF8}" destId="{D95A44D1-4F6A-4D5A-A9DB-9D6BE2D238EC}" srcOrd="0" destOrd="8" presId="urn:microsoft.com/office/officeart/2005/8/layout/bList2"/>
    <dgm:cxn modelId="{D31624E5-915D-4BB9-8ED8-B74654112FBD}" srcId="{96ACF7C7-CEAB-4DAE-985A-2391699F1B2B}" destId="{1E08234F-693F-4F47-B574-5C6C2CFF3F56}" srcOrd="1" destOrd="0" parTransId="{46E24E35-45E0-4EA1-BD89-158AAAE62946}" sibTransId="{42EDEFCA-0E85-4719-B7E3-F8992910D245}"/>
    <dgm:cxn modelId="{CECC0DE6-EC90-4232-A587-36993B7E84A3}" srcId="{8EE9F1CE-5828-4C26-8BCA-8AC826BA5F42}" destId="{3735C4B2-7E2F-4A31-98E0-A9F30B4719A7}" srcOrd="3" destOrd="0" parTransId="{F971B327-9F47-4501-B81C-E8D8F7AA24BC}" sibTransId="{C98ECF98-7185-4417-8357-34B36A67E185}"/>
    <dgm:cxn modelId="{BFDFA8E8-B73D-486B-9F4A-4456489313EA}" srcId="{8EE9F1CE-5828-4C26-8BCA-8AC826BA5F42}" destId="{DB1F007B-B364-4386-ACE7-2B94858BEA60}" srcOrd="5" destOrd="0" parTransId="{55919172-E0E0-440F-83FD-545417B4B4AD}" sibTransId="{83E8D316-F1D0-419B-A98A-27E072E6B69F}"/>
    <dgm:cxn modelId="{597227ED-9DF8-463B-B0F8-FAF00A06429D}" srcId="{8EE9F1CE-5828-4C26-8BCA-8AC826BA5F42}" destId="{3FB4AE3E-E952-44BA-B42A-618881F6D8E7}" srcOrd="8" destOrd="0" parTransId="{55BB5FE3-CA19-4313-BDFE-CDF3A8B341A3}" sibTransId="{059E6957-A342-4EFA-BB5F-AB0686ED8F3C}"/>
    <dgm:cxn modelId="{6BA3C9EF-11D5-4E2E-BBBE-A8A3B580AFFF}" srcId="{96ACF7C7-CEAB-4DAE-985A-2391699F1B2B}" destId="{488FB115-01EA-410C-9DB1-0982E2AAA789}" srcOrd="2" destOrd="0" parTransId="{6D2C6C96-19C1-4773-9780-0DA7C0E4499E}" sibTransId="{B4057E01-9918-4DEB-8302-AA28452E0E9E}"/>
    <dgm:cxn modelId="{42F9D7F0-1FB3-47D0-80F3-56963476721E}" type="presOf" srcId="{43BCBD41-6A5E-4D57-B8DB-403ADD2A8126}" destId="{D95A44D1-4F6A-4D5A-A9DB-9D6BE2D238EC}" srcOrd="0" destOrd="9" presId="urn:microsoft.com/office/officeart/2005/8/layout/bList2"/>
    <dgm:cxn modelId="{AEBA60F4-3DF2-437C-BFB7-45141B037924}" type="presOf" srcId="{5AF5EDB0-1A47-4C46-BA6F-771FB4EE55ED}" destId="{91DEC9F4-57DD-4363-A42E-23A124802EEC}" srcOrd="0" destOrd="0" presId="urn:microsoft.com/office/officeart/2005/8/layout/bList2"/>
    <dgm:cxn modelId="{7542C1F6-5263-4300-B57B-2FEAF88A06A2}" srcId="{4089BC8A-9A6F-45F9-A679-2A77BBF936D1}" destId="{8622A59B-CAE2-43C1-8112-30BD2C4A5F43}" srcOrd="3" destOrd="0" parTransId="{D19DDECE-C7BF-4C12-A4DC-E74506E3C418}" sibTransId="{29F309A8-6BA9-47FC-84AC-156BE04C87D5}"/>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5E8D56-3378-4E32-B41D-29D9D1B7F124}"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9F2EBB66-A190-4615-9242-4FF910385D21}">
      <dgm:prSet/>
      <dgm:spPr/>
      <dgm:t>
        <a:bodyPr/>
        <a:lstStyle/>
        <a:p>
          <a:r>
            <a:rPr lang="en-AU" dirty="0"/>
            <a:t>Site Senior Executive</a:t>
          </a:r>
        </a:p>
      </dgm:t>
    </dgm:pt>
    <dgm:pt modelId="{B4F501B4-C439-4187-9657-5FB5D1E555E4}" type="parTrans" cxnId="{C91DDE61-39F5-42C7-BE76-29300B56B3CF}">
      <dgm:prSet/>
      <dgm:spPr/>
      <dgm:t>
        <a:bodyPr/>
        <a:lstStyle/>
        <a:p>
          <a:endParaRPr lang="en-AU"/>
        </a:p>
      </dgm:t>
    </dgm:pt>
    <dgm:pt modelId="{4EF18551-93A7-4142-AA78-517CA55AE2EC}" type="sibTrans" cxnId="{C91DDE61-39F5-42C7-BE76-29300B56B3CF}">
      <dgm:prSet/>
      <dgm:spPr/>
      <dgm:t>
        <a:bodyPr/>
        <a:lstStyle/>
        <a:p>
          <a:endParaRPr lang="en-AU"/>
        </a:p>
      </dgm:t>
    </dgm:pt>
    <dgm:pt modelId="{70DB044D-EFC1-49DD-BE7E-EA1D0ED9977C}">
      <dgm:prSet/>
      <dgm:spPr/>
      <dgm:t>
        <a:bodyPr/>
        <a:lstStyle/>
        <a:p>
          <a:r>
            <a:rPr lang="en-AU" dirty="0"/>
            <a:t>Supervisors</a:t>
          </a:r>
        </a:p>
      </dgm:t>
    </dgm:pt>
    <dgm:pt modelId="{0A430F64-7F98-40C1-8F09-F5107CC193EE}" type="parTrans" cxnId="{10D0430C-53E8-4424-94C9-B69E83E292AE}">
      <dgm:prSet/>
      <dgm:spPr/>
      <dgm:t>
        <a:bodyPr/>
        <a:lstStyle/>
        <a:p>
          <a:endParaRPr lang="en-AU"/>
        </a:p>
      </dgm:t>
    </dgm:pt>
    <dgm:pt modelId="{696D81D3-0A54-4205-95B1-700A492B47D4}" type="sibTrans" cxnId="{10D0430C-53E8-4424-94C9-B69E83E292AE}">
      <dgm:prSet/>
      <dgm:spPr/>
      <dgm:t>
        <a:bodyPr/>
        <a:lstStyle/>
        <a:p>
          <a:endParaRPr lang="en-AU"/>
        </a:p>
      </dgm:t>
    </dgm:pt>
    <dgm:pt modelId="{64F33C42-3E79-44F8-9B8F-6EB2450C5773}">
      <dgm:prSet/>
      <dgm:spPr/>
      <dgm:t>
        <a:bodyPr/>
        <a:lstStyle/>
        <a:p>
          <a:r>
            <a:rPr lang="en-AU" dirty="0"/>
            <a:t>Coal Mine Workers</a:t>
          </a:r>
        </a:p>
        <a:p>
          <a:endParaRPr lang="en-AU" dirty="0"/>
        </a:p>
      </dgm:t>
    </dgm:pt>
    <dgm:pt modelId="{E54759A1-34EB-4ED0-825A-00A358E709F9}" type="parTrans" cxnId="{6A4DCBEF-9826-4311-92FB-04103DE1DADE}">
      <dgm:prSet/>
      <dgm:spPr/>
      <dgm:t>
        <a:bodyPr/>
        <a:lstStyle/>
        <a:p>
          <a:endParaRPr lang="en-AU"/>
        </a:p>
      </dgm:t>
    </dgm:pt>
    <dgm:pt modelId="{D0F038B5-3CF1-4EB8-A48C-D22325819AAE}" type="sibTrans" cxnId="{6A4DCBEF-9826-4311-92FB-04103DE1DADE}">
      <dgm:prSet/>
      <dgm:spPr/>
      <dgm:t>
        <a:bodyPr/>
        <a:lstStyle/>
        <a:p>
          <a:endParaRPr lang="en-AU"/>
        </a:p>
      </dgm:t>
    </dgm:pt>
    <dgm:pt modelId="{85B4DFCD-29CE-4738-A81F-8F03B1E6A200}">
      <dgm:prSet custT="1"/>
      <dgm:spPr/>
      <dgm:t>
        <a:bodyPr/>
        <a:lstStyle/>
        <a:p>
          <a:r>
            <a:rPr lang="en-AU" sz="1400" dirty="0"/>
            <a:t>Be aware of potential for creating steel shard projectiles during hammer on steel contact..</a:t>
          </a:r>
        </a:p>
      </dgm:t>
    </dgm:pt>
    <dgm:pt modelId="{63C207DA-7FB6-4F88-A28A-6541C812A6F3}" type="parTrans" cxnId="{ADC714DC-A85A-4A9B-B654-5C93E31C11BD}">
      <dgm:prSet/>
      <dgm:spPr/>
      <dgm:t>
        <a:bodyPr/>
        <a:lstStyle/>
        <a:p>
          <a:endParaRPr lang="en-AU"/>
        </a:p>
      </dgm:t>
    </dgm:pt>
    <dgm:pt modelId="{9DE664AF-C0ED-4EFD-8AE5-73F650CD52E9}" type="sibTrans" cxnId="{ADC714DC-A85A-4A9B-B654-5C93E31C11BD}">
      <dgm:prSet/>
      <dgm:spPr/>
      <dgm:t>
        <a:bodyPr/>
        <a:lstStyle/>
        <a:p>
          <a:endParaRPr lang="en-AU"/>
        </a:p>
      </dgm:t>
    </dgm:pt>
    <dgm:pt modelId="{1679C64E-36DC-41A8-A2AF-131538A8BB03}">
      <dgm:prSet custT="1"/>
      <dgm:spPr/>
      <dgm:t>
        <a:bodyPr/>
        <a:lstStyle/>
        <a:p>
          <a:r>
            <a:rPr lang="en-AU" sz="1400" dirty="0"/>
            <a:t>Confirm task procedures are being effectively implemented by coal mine workers.</a:t>
          </a:r>
        </a:p>
      </dgm:t>
    </dgm:pt>
    <dgm:pt modelId="{3CADF51D-AE18-429A-8BFD-14DCB68C91DF}" type="parTrans" cxnId="{78C89966-ED63-4571-BE02-D30812164582}">
      <dgm:prSet/>
      <dgm:spPr/>
      <dgm:t>
        <a:bodyPr/>
        <a:lstStyle/>
        <a:p>
          <a:endParaRPr lang="en-AU"/>
        </a:p>
      </dgm:t>
    </dgm:pt>
    <dgm:pt modelId="{6490ACBC-93B1-4E96-AB0C-61F90319C7A9}" type="sibTrans" cxnId="{78C89966-ED63-4571-BE02-D30812164582}">
      <dgm:prSet/>
      <dgm:spPr/>
      <dgm:t>
        <a:bodyPr/>
        <a:lstStyle/>
        <a:p>
          <a:endParaRPr lang="en-AU"/>
        </a:p>
      </dgm:t>
    </dgm:pt>
    <dgm:pt modelId="{835B8FA5-E1B2-468C-B285-3816FF5F49EF}">
      <dgm:prSet custT="1"/>
      <dgm:spPr/>
      <dgm:t>
        <a:bodyPr/>
        <a:lstStyle/>
        <a:p>
          <a:pPr>
            <a:buFont typeface="Arial" panose="020B0604020202020204" pitchFamily="34" charset="0"/>
            <a:buChar char="•"/>
          </a:pPr>
          <a:r>
            <a:rPr lang="en-AU" sz="1400" dirty="0">
              <a:solidFill>
                <a:schemeClr val="tx1"/>
              </a:solidFill>
            </a:rPr>
            <a:t>Confirm that the SHMS has effective controls in place to prevent the creation of steel shard projectiles.</a:t>
          </a:r>
        </a:p>
      </dgm:t>
    </dgm:pt>
    <dgm:pt modelId="{9A4ECEF2-7A28-4673-AC96-2305BE3F82AB}" type="parTrans" cxnId="{575AFEC6-25AF-417F-9A1D-456D1CA86BAB}">
      <dgm:prSet/>
      <dgm:spPr/>
      <dgm:t>
        <a:bodyPr/>
        <a:lstStyle/>
        <a:p>
          <a:endParaRPr lang="en-AU"/>
        </a:p>
      </dgm:t>
    </dgm:pt>
    <dgm:pt modelId="{25A2B0EF-2AB0-48A0-AEC6-6289D9D0C098}" type="sibTrans" cxnId="{575AFEC6-25AF-417F-9A1D-456D1CA86BAB}">
      <dgm:prSet/>
      <dgm:spPr/>
      <dgm:t>
        <a:bodyPr/>
        <a:lstStyle/>
        <a:p>
          <a:endParaRPr lang="en-AU"/>
        </a:p>
      </dgm:t>
    </dgm:pt>
    <dgm:pt modelId="{430D5699-4431-4BE2-B034-807302CDE108}">
      <dgm:prSet/>
      <dgm:spPr/>
      <dgm:t>
        <a:bodyPr/>
        <a:lstStyle/>
        <a:p>
          <a:endParaRPr lang="en-AU" sz="1800" dirty="0"/>
        </a:p>
      </dgm:t>
    </dgm:pt>
    <dgm:pt modelId="{2BA992ED-123E-46C8-9D0B-FB727D27B7AD}" type="parTrans" cxnId="{AAEB5B38-BDCC-4440-8B2C-50BE70278B3C}">
      <dgm:prSet/>
      <dgm:spPr/>
      <dgm:t>
        <a:bodyPr/>
        <a:lstStyle/>
        <a:p>
          <a:endParaRPr lang="en-AU"/>
        </a:p>
      </dgm:t>
    </dgm:pt>
    <dgm:pt modelId="{D3CF6273-FCA3-4538-ADF7-9B02A32AAA35}" type="sibTrans" cxnId="{AAEB5B38-BDCC-4440-8B2C-50BE70278B3C}">
      <dgm:prSet/>
      <dgm:spPr/>
      <dgm:t>
        <a:bodyPr/>
        <a:lstStyle/>
        <a:p>
          <a:endParaRPr lang="en-AU"/>
        </a:p>
      </dgm:t>
    </dgm:pt>
    <dgm:pt modelId="{3D8FEA62-702D-49CA-836F-A40524BE1F9A}">
      <dgm:prSet custT="1"/>
      <dgm:spPr/>
      <dgm:t>
        <a:bodyPr/>
        <a:lstStyle/>
        <a:p>
          <a:r>
            <a:rPr lang="en-AU" sz="1400" dirty="0"/>
            <a:t>Cease work immediately if you believe a hazard is not being adequately controlled .</a:t>
          </a:r>
        </a:p>
      </dgm:t>
    </dgm:pt>
    <dgm:pt modelId="{91B4CCAE-6D39-404A-87F9-0CEF0986BFA8}" type="parTrans" cxnId="{43CE3AE3-9C91-4361-BBB1-8C657D261E5D}">
      <dgm:prSet/>
      <dgm:spPr/>
      <dgm:t>
        <a:bodyPr/>
        <a:lstStyle/>
        <a:p>
          <a:endParaRPr lang="en-AU"/>
        </a:p>
      </dgm:t>
    </dgm:pt>
    <dgm:pt modelId="{A5E92FA1-4051-446C-9D21-4F735AAC4EDD}" type="sibTrans" cxnId="{43CE3AE3-9C91-4361-BBB1-8C657D261E5D}">
      <dgm:prSet/>
      <dgm:spPr/>
      <dgm:t>
        <a:bodyPr/>
        <a:lstStyle/>
        <a:p>
          <a:endParaRPr lang="en-AU"/>
        </a:p>
      </dgm:t>
    </dgm:pt>
    <dgm:pt modelId="{ACF172D5-77D4-47FB-92FF-DE8C36D4D5F5}">
      <dgm:prSet custT="1"/>
      <dgm:spPr/>
      <dgm:t>
        <a:bodyPr/>
        <a:lstStyle/>
        <a:p>
          <a:r>
            <a:rPr lang="en-AU" sz="1400" dirty="0"/>
            <a:t>Inform your supervisor of any concerns about the work environment.</a:t>
          </a:r>
        </a:p>
      </dgm:t>
    </dgm:pt>
    <dgm:pt modelId="{72148035-7780-4768-B655-081A6815CA31}" type="parTrans" cxnId="{011FB257-E72F-4B4B-AB88-65C7E090E254}">
      <dgm:prSet/>
      <dgm:spPr/>
      <dgm:t>
        <a:bodyPr/>
        <a:lstStyle/>
        <a:p>
          <a:endParaRPr lang="en-AU"/>
        </a:p>
      </dgm:t>
    </dgm:pt>
    <dgm:pt modelId="{DCEB7B45-2A0B-4555-8098-75A22B996409}" type="sibTrans" cxnId="{011FB257-E72F-4B4B-AB88-65C7E090E254}">
      <dgm:prSet/>
      <dgm:spPr/>
      <dgm:t>
        <a:bodyPr/>
        <a:lstStyle/>
        <a:p>
          <a:endParaRPr lang="en-AU"/>
        </a:p>
      </dgm:t>
    </dgm:pt>
    <dgm:pt modelId="{D3462F6E-CF20-4BEC-9C15-138929A3ED63}">
      <dgm:prSet custT="1"/>
      <dgm:spPr/>
      <dgm:t>
        <a:bodyPr/>
        <a:lstStyle/>
        <a:p>
          <a:pPr>
            <a:buFont typeface="Arial" panose="020B0604020202020204" pitchFamily="34" charset="0"/>
            <a:buChar char="•"/>
          </a:pPr>
          <a:r>
            <a:rPr lang="en-AU" sz="1400" dirty="0">
              <a:solidFill>
                <a:schemeClr val="tx1"/>
              </a:solidFill>
            </a:rPr>
            <a:t>Ensure that Supervisors are competent in assessing the risks and hazards associated with the work environment under their control.</a:t>
          </a:r>
        </a:p>
      </dgm:t>
    </dgm:pt>
    <dgm:pt modelId="{2DEFDBD8-D0B4-498E-9803-20B30C6A64A6}" type="parTrans" cxnId="{A194A6F5-61A9-496A-A231-B3756C7BA926}">
      <dgm:prSet/>
      <dgm:spPr/>
      <dgm:t>
        <a:bodyPr/>
        <a:lstStyle/>
        <a:p>
          <a:endParaRPr lang="en-AU"/>
        </a:p>
      </dgm:t>
    </dgm:pt>
    <dgm:pt modelId="{60CD6533-5922-4445-9A27-EBCDE55C7389}" type="sibTrans" cxnId="{A194A6F5-61A9-496A-A231-B3756C7BA926}">
      <dgm:prSet/>
      <dgm:spPr/>
      <dgm:t>
        <a:bodyPr/>
        <a:lstStyle/>
        <a:p>
          <a:endParaRPr lang="en-AU"/>
        </a:p>
      </dgm:t>
    </dgm:pt>
    <dgm:pt modelId="{5E87F1B3-4686-4A4F-A9BA-27C3D67BD742}">
      <dgm:prSet custT="1"/>
      <dgm:spPr/>
      <dgm:t>
        <a:bodyPr/>
        <a:lstStyle/>
        <a:p>
          <a:r>
            <a:rPr lang="en-AU" sz="1400" dirty="0"/>
            <a:t>Ensure effective supervision is conducted in areas where work may create steel shard projectiles to identify when additional risk controls are required.</a:t>
          </a:r>
        </a:p>
      </dgm:t>
    </dgm:pt>
    <dgm:pt modelId="{195ACC33-1745-40C2-92DD-95CD7896D6E8}" type="parTrans" cxnId="{DEBB47A2-75B1-445B-AC7C-DE69780E70C8}">
      <dgm:prSet/>
      <dgm:spPr/>
    </dgm:pt>
    <dgm:pt modelId="{1B4DEE8A-206C-4511-83E0-6BAB4D1AF9A5}" type="sibTrans" cxnId="{DEBB47A2-75B1-445B-AC7C-DE69780E70C8}">
      <dgm:prSet/>
      <dgm:spPr/>
    </dgm:pt>
    <dgm:pt modelId="{9FDA6564-3E11-4AA4-BF93-174D66CA46D1}">
      <dgm:prSet custT="1"/>
      <dgm:spPr/>
      <dgm:t>
        <a:bodyPr/>
        <a:lstStyle/>
        <a:p>
          <a:endParaRPr lang="en-AU" sz="1400" dirty="0"/>
        </a:p>
      </dgm:t>
    </dgm:pt>
    <dgm:pt modelId="{8AC109E4-22C6-41AF-9B46-6861F953D505}" type="parTrans" cxnId="{7FE1378D-4708-4BF4-8546-C81F6897F982}">
      <dgm:prSet/>
      <dgm:spPr/>
    </dgm:pt>
    <dgm:pt modelId="{517CDDB0-D749-4400-AC27-DA9300DB72DC}" type="sibTrans" cxnId="{7FE1378D-4708-4BF4-8546-C81F6897F982}">
      <dgm:prSet/>
      <dgm:spPr/>
    </dgm:pt>
    <dgm:pt modelId="{0B872A2B-DE7C-4498-B042-11BF5BBC99DE}">
      <dgm:prSet custT="1"/>
      <dgm:spPr/>
      <dgm:t>
        <a:bodyPr/>
        <a:lstStyle/>
        <a:p>
          <a:pPr>
            <a:buFont typeface="Arial" panose="020B0604020202020204" pitchFamily="34" charset="0"/>
            <a:buChar char="•"/>
          </a:pPr>
          <a:endParaRPr lang="en-AU" sz="1400" dirty="0">
            <a:solidFill>
              <a:schemeClr val="tx1"/>
            </a:solidFill>
          </a:endParaRPr>
        </a:p>
      </dgm:t>
    </dgm:pt>
    <dgm:pt modelId="{549B9604-8BEC-494A-B532-15C445BE6048}" type="parTrans" cxnId="{E928AF70-2C0C-4A30-8DFF-1A2168432983}">
      <dgm:prSet/>
      <dgm:spPr/>
    </dgm:pt>
    <dgm:pt modelId="{609AF5B9-7869-484E-B467-E80688CA9E06}" type="sibTrans" cxnId="{E928AF70-2C0C-4A30-8DFF-1A2168432983}">
      <dgm:prSet/>
      <dgm:spPr/>
    </dgm:pt>
    <dgm:pt modelId="{2B255F7B-AC13-4FD7-B430-CE5206C6DBF4}">
      <dgm:prSet custT="1"/>
      <dgm:spPr/>
      <dgm:t>
        <a:bodyPr/>
        <a:lstStyle/>
        <a:p>
          <a:endParaRPr lang="en-AU" sz="1400" dirty="0"/>
        </a:p>
      </dgm:t>
    </dgm:pt>
    <dgm:pt modelId="{22C70E3F-481D-49DD-A8EB-D41EB72DB55F}" type="parTrans" cxnId="{BA6A0CF2-F4EA-4E95-A08B-2BE4AD3ECC95}">
      <dgm:prSet/>
      <dgm:spPr/>
    </dgm:pt>
    <dgm:pt modelId="{BD54F476-88D8-4E1F-98E1-1A11647D7C4F}" type="sibTrans" cxnId="{BA6A0CF2-F4EA-4E95-A08B-2BE4AD3ECC95}">
      <dgm:prSet/>
      <dgm:spPr/>
    </dgm:pt>
    <dgm:pt modelId="{57A445A4-7F5E-469A-AE22-EDA9D1AF4C9A}">
      <dgm:prSet custT="1"/>
      <dgm:spPr/>
      <dgm:t>
        <a:bodyPr/>
        <a:lstStyle/>
        <a:p>
          <a:endParaRPr lang="en-AU" sz="1400" dirty="0"/>
        </a:p>
      </dgm:t>
    </dgm:pt>
    <dgm:pt modelId="{C4F40757-49A7-4EAC-AA47-8430E225719A}" type="parTrans" cxnId="{DC0B5ED1-E601-43A4-AABB-3DE2DFDDF6ED}">
      <dgm:prSet/>
      <dgm:spPr/>
    </dgm:pt>
    <dgm:pt modelId="{D636A3F7-671D-44EE-A040-BB1888252BF3}" type="sibTrans" cxnId="{DC0B5ED1-E601-43A4-AABB-3DE2DFDDF6ED}">
      <dgm:prSet/>
      <dgm:spPr/>
    </dgm:pt>
    <dgm:pt modelId="{DC9FAD72-FE4C-42DA-A294-83D58E29E4CB}" type="pres">
      <dgm:prSet presAssocID="{5E5E8D56-3378-4E32-B41D-29D9D1B7F124}" presName="diagram" presStyleCnt="0">
        <dgm:presLayoutVars>
          <dgm:dir/>
          <dgm:animLvl val="lvl"/>
          <dgm:resizeHandles val="exact"/>
        </dgm:presLayoutVars>
      </dgm:prSet>
      <dgm:spPr/>
    </dgm:pt>
    <dgm:pt modelId="{4FA5EE32-A5A8-44DA-A0B0-1EE555D4319F}" type="pres">
      <dgm:prSet presAssocID="{9F2EBB66-A190-4615-9242-4FF910385D21}" presName="compNode" presStyleCnt="0"/>
      <dgm:spPr/>
    </dgm:pt>
    <dgm:pt modelId="{AF3EDC64-19D7-4F17-BAE7-692A16EFCB7F}" type="pres">
      <dgm:prSet presAssocID="{9F2EBB66-A190-4615-9242-4FF910385D21}" presName="childRect" presStyleLbl="bgAcc1" presStyleIdx="0" presStyleCnt="3" custLinFactNeighborX="5849">
        <dgm:presLayoutVars>
          <dgm:bulletEnabled val="1"/>
        </dgm:presLayoutVars>
      </dgm:prSet>
      <dgm:spPr/>
    </dgm:pt>
    <dgm:pt modelId="{FC4A7E73-D7FB-4967-BB16-1535803B2B4F}" type="pres">
      <dgm:prSet presAssocID="{9F2EBB66-A190-4615-9242-4FF910385D21}" presName="parentText" presStyleLbl="node1" presStyleIdx="0" presStyleCnt="0">
        <dgm:presLayoutVars>
          <dgm:chMax val="0"/>
          <dgm:bulletEnabled val="1"/>
        </dgm:presLayoutVars>
      </dgm:prSet>
      <dgm:spPr/>
    </dgm:pt>
    <dgm:pt modelId="{27E5BCF9-65F7-42B2-9632-938C9C2EF899}" type="pres">
      <dgm:prSet presAssocID="{9F2EBB66-A190-4615-9242-4FF910385D21}" presName="parentRect" presStyleLbl="alignNode1" presStyleIdx="0" presStyleCnt="3" custLinFactNeighborX="5849"/>
      <dgm:spPr/>
    </dgm:pt>
    <dgm:pt modelId="{A0C54B7D-74B6-4158-B4D9-5E61BEED2237}" type="pres">
      <dgm:prSet presAssocID="{9F2EBB66-A190-4615-9242-4FF910385D21}" presName="adorn" presStyleLbl="fgAccFollowNode1" presStyleIdx="0" presStyleCnt="3" custLinFactNeighborX="1670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5C2C801-4BB3-45E9-863C-2B842549FE5C}" type="pres">
      <dgm:prSet presAssocID="{4EF18551-93A7-4142-AA78-517CA55AE2EC}" presName="sibTrans" presStyleLbl="sibTrans2D1" presStyleIdx="0" presStyleCnt="0"/>
      <dgm:spPr/>
    </dgm:pt>
    <dgm:pt modelId="{CA5B7878-EB8B-42C5-AF7D-E29905A19208}" type="pres">
      <dgm:prSet presAssocID="{70DB044D-EFC1-49DD-BE7E-EA1D0ED9977C}" presName="compNode" presStyleCnt="0"/>
      <dgm:spPr/>
    </dgm:pt>
    <dgm:pt modelId="{4CEF4B83-2C9D-4BAC-AFEB-0AC32BCA0AB0}" type="pres">
      <dgm:prSet presAssocID="{70DB044D-EFC1-49DD-BE7E-EA1D0ED9977C}" presName="childRect" presStyleLbl="bgAcc1" presStyleIdx="1" presStyleCnt="3" custLinFactNeighborX="2158">
        <dgm:presLayoutVars>
          <dgm:bulletEnabled val="1"/>
        </dgm:presLayoutVars>
      </dgm:prSet>
      <dgm:spPr/>
    </dgm:pt>
    <dgm:pt modelId="{BB9C18D9-45A7-4EBE-81F5-3AFE51CAFA3F}" type="pres">
      <dgm:prSet presAssocID="{70DB044D-EFC1-49DD-BE7E-EA1D0ED9977C}" presName="parentText" presStyleLbl="node1" presStyleIdx="0" presStyleCnt="0">
        <dgm:presLayoutVars>
          <dgm:chMax val="0"/>
          <dgm:bulletEnabled val="1"/>
        </dgm:presLayoutVars>
      </dgm:prSet>
      <dgm:spPr/>
    </dgm:pt>
    <dgm:pt modelId="{97FBDFEF-A2E8-4D2A-98FA-F2E75659D3D8}" type="pres">
      <dgm:prSet presAssocID="{70DB044D-EFC1-49DD-BE7E-EA1D0ED9977C}" presName="parentRect" presStyleLbl="alignNode1" presStyleIdx="1" presStyleCnt="3" custLinFactNeighborX="2340"/>
      <dgm:spPr/>
    </dgm:pt>
    <dgm:pt modelId="{666CDFCF-2A5C-4238-82D9-1E9C9C5BAA11}" type="pres">
      <dgm:prSet presAssocID="{70DB044D-EFC1-49DD-BE7E-EA1D0ED9977C}" presName="adorn" presStyleLbl="fgAccFollowNode1" presStyleIdx="1" presStyleCnt="3" custLinFactNeighborX="668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70DA2138-CB4A-428A-AA5D-301E334AE0AE}" type="pres">
      <dgm:prSet presAssocID="{696D81D3-0A54-4205-95B1-700A492B47D4}" presName="sibTrans" presStyleLbl="sibTrans2D1" presStyleIdx="0" presStyleCnt="0"/>
      <dgm:spPr/>
    </dgm:pt>
    <dgm:pt modelId="{376933FA-9148-4453-91E1-133D91459A30}" type="pres">
      <dgm:prSet presAssocID="{64F33C42-3E79-44F8-9B8F-6EB2450C5773}" presName="compNode" presStyleCnt="0"/>
      <dgm:spPr/>
    </dgm:pt>
    <dgm:pt modelId="{B9A9A47B-EBEE-4EB0-8868-AF6D07C928D3}" type="pres">
      <dgm:prSet presAssocID="{64F33C42-3E79-44F8-9B8F-6EB2450C5773}" presName="childRect" presStyleLbl="bgAcc1" presStyleIdx="2" presStyleCnt="3">
        <dgm:presLayoutVars>
          <dgm:bulletEnabled val="1"/>
        </dgm:presLayoutVars>
      </dgm:prSet>
      <dgm:spPr/>
    </dgm:pt>
    <dgm:pt modelId="{44A52620-B8E0-4793-BDDA-8EAF6C818C18}" type="pres">
      <dgm:prSet presAssocID="{64F33C42-3E79-44F8-9B8F-6EB2450C5773}" presName="parentText" presStyleLbl="node1" presStyleIdx="0" presStyleCnt="0">
        <dgm:presLayoutVars>
          <dgm:chMax val="0"/>
          <dgm:bulletEnabled val="1"/>
        </dgm:presLayoutVars>
      </dgm:prSet>
      <dgm:spPr/>
    </dgm:pt>
    <dgm:pt modelId="{0D99EF99-2E2D-483D-9879-B2D5A027336C}" type="pres">
      <dgm:prSet presAssocID="{64F33C42-3E79-44F8-9B8F-6EB2450C5773}" presName="parentRect" presStyleLbl="alignNode1" presStyleIdx="2" presStyleCnt="3"/>
      <dgm:spPr/>
    </dgm:pt>
    <dgm:pt modelId="{2B6A4CED-70F6-4B9C-8C67-2C0B3C087A03}" type="pres">
      <dgm:prSet presAssocID="{64F33C42-3E79-44F8-9B8F-6EB2450C5773}"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AE341F00-EC0B-4C6A-88BD-E9583D24E527}" type="presOf" srcId="{70DB044D-EFC1-49DD-BE7E-EA1D0ED9977C}" destId="{BB9C18D9-45A7-4EBE-81F5-3AFE51CAFA3F}" srcOrd="0" destOrd="0" presId="urn:microsoft.com/office/officeart/2005/8/layout/bList2"/>
    <dgm:cxn modelId="{AD8A2206-F3A6-484E-B89A-94CF26810D18}" type="presOf" srcId="{9F2EBB66-A190-4615-9242-4FF910385D21}" destId="{FC4A7E73-D7FB-4967-BB16-1535803B2B4F}" srcOrd="0" destOrd="0" presId="urn:microsoft.com/office/officeart/2005/8/layout/bList2"/>
    <dgm:cxn modelId="{10D0430C-53E8-4424-94C9-B69E83E292AE}" srcId="{5E5E8D56-3378-4E32-B41D-29D9D1B7F124}" destId="{70DB044D-EFC1-49DD-BE7E-EA1D0ED9977C}" srcOrd="1" destOrd="0" parTransId="{0A430F64-7F98-40C1-8F09-F5107CC193EE}" sibTransId="{696D81D3-0A54-4205-95B1-700A492B47D4}"/>
    <dgm:cxn modelId="{C064DA0F-6687-49AA-8DA0-943AB5C0CC79}" type="presOf" srcId="{5E87F1B3-4686-4A4F-A9BA-27C3D67BD742}" destId="{4CEF4B83-2C9D-4BAC-AFEB-0AC32BCA0AB0}" srcOrd="0" destOrd="2" presId="urn:microsoft.com/office/officeart/2005/8/layout/bList2"/>
    <dgm:cxn modelId="{200E8F1E-E79B-41C5-A189-2F6FDAC1A6C8}" type="presOf" srcId="{70DB044D-EFC1-49DD-BE7E-EA1D0ED9977C}" destId="{97FBDFEF-A2E8-4D2A-98FA-F2E75659D3D8}" srcOrd="1" destOrd="0" presId="urn:microsoft.com/office/officeart/2005/8/layout/bList2"/>
    <dgm:cxn modelId="{AAEB5B38-BDCC-4440-8B2C-50BE70278B3C}" srcId="{64F33C42-3E79-44F8-9B8F-6EB2450C5773}" destId="{430D5699-4431-4BE2-B034-807302CDE108}" srcOrd="4" destOrd="0" parTransId="{2BA992ED-123E-46C8-9D0B-FB727D27B7AD}" sibTransId="{D3CF6273-FCA3-4538-ADF7-9B02A32AAA35}"/>
    <dgm:cxn modelId="{A6AAE73D-51D1-4CE7-92A9-F3C41EA57975}" type="presOf" srcId="{57A445A4-7F5E-469A-AE22-EDA9D1AF4C9A}" destId="{B9A9A47B-EBEE-4EB0-8868-AF6D07C928D3}" srcOrd="0" destOrd="0" presId="urn:microsoft.com/office/officeart/2005/8/layout/bList2"/>
    <dgm:cxn modelId="{99EFC641-99A7-4DC2-AA4C-0EB73104470B}" type="presOf" srcId="{430D5699-4431-4BE2-B034-807302CDE108}" destId="{B9A9A47B-EBEE-4EB0-8868-AF6D07C928D3}" srcOrd="0" destOrd="4" presId="urn:microsoft.com/office/officeart/2005/8/layout/bList2"/>
    <dgm:cxn modelId="{C91DDE61-39F5-42C7-BE76-29300B56B3CF}" srcId="{5E5E8D56-3378-4E32-B41D-29D9D1B7F124}" destId="{9F2EBB66-A190-4615-9242-4FF910385D21}" srcOrd="0" destOrd="0" parTransId="{B4F501B4-C439-4187-9657-5FB5D1E555E4}" sibTransId="{4EF18551-93A7-4142-AA78-517CA55AE2EC}"/>
    <dgm:cxn modelId="{E42A7466-63AC-4F70-9F3D-DD412C6B502F}" type="presOf" srcId="{835B8FA5-E1B2-468C-B285-3816FF5F49EF}" destId="{AF3EDC64-19D7-4F17-BAE7-692A16EFCB7F}" srcOrd="0" destOrd="1" presId="urn:microsoft.com/office/officeart/2005/8/layout/bList2"/>
    <dgm:cxn modelId="{78C89966-ED63-4571-BE02-D30812164582}" srcId="{70DB044D-EFC1-49DD-BE7E-EA1D0ED9977C}" destId="{1679C64E-36DC-41A8-A2AF-131538A8BB03}" srcOrd="1" destOrd="0" parTransId="{3CADF51D-AE18-429A-8BFD-14DCB68C91DF}" sibTransId="{6490ACBC-93B1-4E96-AB0C-61F90319C7A9}"/>
    <dgm:cxn modelId="{2CC40369-497C-45D6-B3B4-64EBD49AB46D}" type="presOf" srcId="{1679C64E-36DC-41A8-A2AF-131538A8BB03}" destId="{4CEF4B83-2C9D-4BAC-AFEB-0AC32BCA0AB0}" srcOrd="0" destOrd="1" presId="urn:microsoft.com/office/officeart/2005/8/layout/bList2"/>
    <dgm:cxn modelId="{CC8A334B-5AE6-4FAB-954C-63080E15B914}" type="presOf" srcId="{5E5E8D56-3378-4E32-B41D-29D9D1B7F124}" destId="{DC9FAD72-FE4C-42DA-A294-83D58E29E4CB}" srcOrd="0" destOrd="0" presId="urn:microsoft.com/office/officeart/2005/8/layout/bList2"/>
    <dgm:cxn modelId="{E7C6804D-31B5-42FF-AF98-22E9FD3FFEC9}" type="presOf" srcId="{3D8FEA62-702D-49CA-836F-A40524BE1F9A}" destId="{B9A9A47B-EBEE-4EB0-8868-AF6D07C928D3}" srcOrd="0" destOrd="2" presId="urn:microsoft.com/office/officeart/2005/8/layout/bList2"/>
    <dgm:cxn modelId="{E928AF70-2C0C-4A30-8DFF-1A2168432983}" srcId="{9F2EBB66-A190-4615-9242-4FF910385D21}" destId="{0B872A2B-DE7C-4498-B042-11BF5BBC99DE}" srcOrd="0" destOrd="0" parTransId="{549B9604-8BEC-494A-B532-15C445BE6048}" sibTransId="{609AF5B9-7869-484E-B467-E80688CA9E06}"/>
    <dgm:cxn modelId="{571E8077-61BC-4139-830C-F8D73490A1CA}" type="presOf" srcId="{ACF172D5-77D4-47FB-92FF-DE8C36D4D5F5}" destId="{B9A9A47B-EBEE-4EB0-8868-AF6D07C928D3}" srcOrd="0" destOrd="3" presId="urn:microsoft.com/office/officeart/2005/8/layout/bList2"/>
    <dgm:cxn modelId="{011FB257-E72F-4B4B-AB88-65C7E090E254}" srcId="{64F33C42-3E79-44F8-9B8F-6EB2450C5773}" destId="{ACF172D5-77D4-47FB-92FF-DE8C36D4D5F5}" srcOrd="3" destOrd="0" parTransId="{72148035-7780-4768-B655-081A6815CA31}" sibTransId="{DCEB7B45-2A0B-4555-8098-75A22B996409}"/>
    <dgm:cxn modelId="{648F1978-5FD7-4AC3-B7A7-33C22B20CAE8}" type="presOf" srcId="{696D81D3-0A54-4205-95B1-700A492B47D4}" destId="{70DA2138-CB4A-428A-AA5D-301E334AE0AE}" srcOrd="0" destOrd="0" presId="urn:microsoft.com/office/officeart/2005/8/layout/bList2"/>
    <dgm:cxn modelId="{2B25D578-D783-43D0-95B2-70D348158530}" type="presOf" srcId="{64F33C42-3E79-44F8-9B8F-6EB2450C5773}" destId="{44A52620-B8E0-4793-BDDA-8EAF6C818C18}" srcOrd="0" destOrd="0" presId="urn:microsoft.com/office/officeart/2005/8/layout/bList2"/>
    <dgm:cxn modelId="{2A8BAA84-A9D4-4FDD-AAA1-485A4BA9CA3A}" type="presOf" srcId="{4EF18551-93A7-4142-AA78-517CA55AE2EC}" destId="{F5C2C801-4BB3-45E9-863C-2B842549FE5C}" srcOrd="0" destOrd="0" presId="urn:microsoft.com/office/officeart/2005/8/layout/bList2"/>
    <dgm:cxn modelId="{7FE1378D-4708-4BF4-8546-C81F6897F982}" srcId="{70DB044D-EFC1-49DD-BE7E-EA1D0ED9977C}" destId="{9FDA6564-3E11-4AA4-BF93-174D66CA46D1}" srcOrd="3" destOrd="0" parTransId="{8AC109E4-22C6-41AF-9B46-6861F953D505}" sibTransId="{517CDDB0-D749-4400-AC27-DA9300DB72DC}"/>
    <dgm:cxn modelId="{D1947997-7FDD-40E1-A2EE-48CD031A5FEB}" type="presOf" srcId="{0B872A2B-DE7C-4498-B042-11BF5BBC99DE}" destId="{AF3EDC64-19D7-4F17-BAE7-692A16EFCB7F}" srcOrd="0" destOrd="0" presId="urn:microsoft.com/office/officeart/2005/8/layout/bList2"/>
    <dgm:cxn modelId="{DEBB47A2-75B1-445B-AC7C-DE69780E70C8}" srcId="{70DB044D-EFC1-49DD-BE7E-EA1D0ED9977C}" destId="{5E87F1B3-4686-4A4F-A9BA-27C3D67BD742}" srcOrd="2" destOrd="0" parTransId="{195ACC33-1745-40C2-92DD-95CD7896D6E8}" sibTransId="{1B4DEE8A-206C-4511-83E0-6BAB4D1AF9A5}"/>
    <dgm:cxn modelId="{285854BF-2F2A-400A-8620-0CEFB362BBC5}" type="presOf" srcId="{85B4DFCD-29CE-4738-A81F-8F03B1E6A200}" destId="{B9A9A47B-EBEE-4EB0-8868-AF6D07C928D3}" srcOrd="0" destOrd="1" presId="urn:microsoft.com/office/officeart/2005/8/layout/bList2"/>
    <dgm:cxn modelId="{DB2B6AC2-52EE-42D4-8C60-BF0DF220F1BE}" type="presOf" srcId="{D3462F6E-CF20-4BEC-9C15-138929A3ED63}" destId="{AF3EDC64-19D7-4F17-BAE7-692A16EFCB7F}" srcOrd="0" destOrd="2" presId="urn:microsoft.com/office/officeart/2005/8/layout/bList2"/>
    <dgm:cxn modelId="{575AFEC6-25AF-417F-9A1D-456D1CA86BAB}" srcId="{9F2EBB66-A190-4615-9242-4FF910385D21}" destId="{835B8FA5-E1B2-468C-B285-3816FF5F49EF}" srcOrd="1" destOrd="0" parTransId="{9A4ECEF2-7A28-4673-AC96-2305BE3F82AB}" sibTransId="{25A2B0EF-2AB0-48A0-AEC6-6289D9D0C098}"/>
    <dgm:cxn modelId="{DC0B5ED1-E601-43A4-AABB-3DE2DFDDF6ED}" srcId="{64F33C42-3E79-44F8-9B8F-6EB2450C5773}" destId="{57A445A4-7F5E-469A-AE22-EDA9D1AF4C9A}" srcOrd="0" destOrd="0" parTransId="{C4F40757-49A7-4EAC-AA47-8430E225719A}" sibTransId="{D636A3F7-671D-44EE-A040-BB1888252BF3}"/>
    <dgm:cxn modelId="{ADC714DC-A85A-4A9B-B654-5C93E31C11BD}" srcId="{64F33C42-3E79-44F8-9B8F-6EB2450C5773}" destId="{85B4DFCD-29CE-4738-A81F-8F03B1E6A200}" srcOrd="1" destOrd="0" parTransId="{63C207DA-7FB6-4F88-A28A-6541C812A6F3}" sibTransId="{9DE664AF-C0ED-4EFD-8AE5-73F650CD52E9}"/>
    <dgm:cxn modelId="{43CE3AE3-9C91-4361-BBB1-8C657D261E5D}" srcId="{64F33C42-3E79-44F8-9B8F-6EB2450C5773}" destId="{3D8FEA62-702D-49CA-836F-A40524BE1F9A}" srcOrd="2" destOrd="0" parTransId="{91B4CCAE-6D39-404A-87F9-0CEF0986BFA8}" sibTransId="{A5E92FA1-4051-446C-9D21-4F735AAC4EDD}"/>
    <dgm:cxn modelId="{CA524FE7-4926-4822-8773-19EDAB3C12B7}" type="presOf" srcId="{64F33C42-3E79-44F8-9B8F-6EB2450C5773}" destId="{0D99EF99-2E2D-483D-9879-B2D5A027336C}" srcOrd="1" destOrd="0" presId="urn:microsoft.com/office/officeart/2005/8/layout/bList2"/>
    <dgm:cxn modelId="{967EE9E9-672B-4C88-BACA-8C6BDEC277D7}" type="presOf" srcId="{9F2EBB66-A190-4615-9242-4FF910385D21}" destId="{27E5BCF9-65F7-42B2-9632-938C9C2EF899}" srcOrd="1" destOrd="0" presId="urn:microsoft.com/office/officeart/2005/8/layout/bList2"/>
    <dgm:cxn modelId="{6A4DCBEF-9826-4311-92FB-04103DE1DADE}" srcId="{5E5E8D56-3378-4E32-B41D-29D9D1B7F124}" destId="{64F33C42-3E79-44F8-9B8F-6EB2450C5773}" srcOrd="2" destOrd="0" parTransId="{E54759A1-34EB-4ED0-825A-00A358E709F9}" sibTransId="{D0F038B5-3CF1-4EB8-A48C-D22325819AAE}"/>
    <dgm:cxn modelId="{BA6A0CF2-F4EA-4E95-A08B-2BE4AD3ECC95}" srcId="{70DB044D-EFC1-49DD-BE7E-EA1D0ED9977C}" destId="{2B255F7B-AC13-4FD7-B430-CE5206C6DBF4}" srcOrd="0" destOrd="0" parTransId="{22C70E3F-481D-49DD-A8EB-D41EB72DB55F}" sibTransId="{BD54F476-88D8-4E1F-98E1-1A11647D7C4F}"/>
    <dgm:cxn modelId="{A194A6F5-61A9-496A-A231-B3756C7BA926}" srcId="{9F2EBB66-A190-4615-9242-4FF910385D21}" destId="{D3462F6E-CF20-4BEC-9C15-138929A3ED63}" srcOrd="2" destOrd="0" parTransId="{2DEFDBD8-D0B4-498E-9803-20B30C6A64A6}" sibTransId="{60CD6533-5922-4445-9A27-EBCDE55C7389}"/>
    <dgm:cxn modelId="{E7972FF6-FA56-4586-9FDF-66D928CDC8A0}" type="presOf" srcId="{9FDA6564-3E11-4AA4-BF93-174D66CA46D1}" destId="{4CEF4B83-2C9D-4BAC-AFEB-0AC32BCA0AB0}" srcOrd="0" destOrd="3" presId="urn:microsoft.com/office/officeart/2005/8/layout/bList2"/>
    <dgm:cxn modelId="{50B890FD-1A47-4DF0-9F9D-5CA507BB5630}" type="presOf" srcId="{2B255F7B-AC13-4FD7-B430-CE5206C6DBF4}" destId="{4CEF4B83-2C9D-4BAC-AFEB-0AC32BCA0AB0}" srcOrd="0" destOrd="0" presId="urn:microsoft.com/office/officeart/2005/8/layout/bList2"/>
    <dgm:cxn modelId="{F09039BD-9409-4987-9EC9-1DD475BA5FDD}" type="presParOf" srcId="{DC9FAD72-FE4C-42DA-A294-83D58E29E4CB}" destId="{4FA5EE32-A5A8-44DA-A0B0-1EE555D4319F}" srcOrd="0" destOrd="0" presId="urn:microsoft.com/office/officeart/2005/8/layout/bList2"/>
    <dgm:cxn modelId="{4562C8EC-33D5-4957-9680-7DE59C1C92B8}" type="presParOf" srcId="{4FA5EE32-A5A8-44DA-A0B0-1EE555D4319F}" destId="{AF3EDC64-19D7-4F17-BAE7-692A16EFCB7F}" srcOrd="0" destOrd="0" presId="urn:microsoft.com/office/officeart/2005/8/layout/bList2"/>
    <dgm:cxn modelId="{A851778D-E999-437D-9E2A-942245CFA815}" type="presParOf" srcId="{4FA5EE32-A5A8-44DA-A0B0-1EE555D4319F}" destId="{FC4A7E73-D7FB-4967-BB16-1535803B2B4F}" srcOrd="1" destOrd="0" presId="urn:microsoft.com/office/officeart/2005/8/layout/bList2"/>
    <dgm:cxn modelId="{1F4A0B8B-AD4D-4E55-B00D-6260BCA81911}" type="presParOf" srcId="{4FA5EE32-A5A8-44DA-A0B0-1EE555D4319F}" destId="{27E5BCF9-65F7-42B2-9632-938C9C2EF899}" srcOrd="2" destOrd="0" presId="urn:microsoft.com/office/officeart/2005/8/layout/bList2"/>
    <dgm:cxn modelId="{9BCE1284-9403-4237-856D-1108703488AA}" type="presParOf" srcId="{4FA5EE32-A5A8-44DA-A0B0-1EE555D4319F}" destId="{A0C54B7D-74B6-4158-B4D9-5E61BEED2237}" srcOrd="3" destOrd="0" presId="urn:microsoft.com/office/officeart/2005/8/layout/bList2"/>
    <dgm:cxn modelId="{A223531E-1E3C-4E5F-97CF-9075AA00E597}" type="presParOf" srcId="{DC9FAD72-FE4C-42DA-A294-83D58E29E4CB}" destId="{F5C2C801-4BB3-45E9-863C-2B842549FE5C}" srcOrd="1" destOrd="0" presId="urn:microsoft.com/office/officeart/2005/8/layout/bList2"/>
    <dgm:cxn modelId="{16E4A7FD-9134-4E7C-9E4B-BD4B40DE95C6}" type="presParOf" srcId="{DC9FAD72-FE4C-42DA-A294-83D58E29E4CB}" destId="{CA5B7878-EB8B-42C5-AF7D-E29905A19208}" srcOrd="2" destOrd="0" presId="urn:microsoft.com/office/officeart/2005/8/layout/bList2"/>
    <dgm:cxn modelId="{1B909316-1580-4365-BA74-1868C8E161E0}" type="presParOf" srcId="{CA5B7878-EB8B-42C5-AF7D-E29905A19208}" destId="{4CEF4B83-2C9D-4BAC-AFEB-0AC32BCA0AB0}" srcOrd="0" destOrd="0" presId="urn:microsoft.com/office/officeart/2005/8/layout/bList2"/>
    <dgm:cxn modelId="{8FE838BA-8702-426E-A3BE-3D98D3BD4A8E}" type="presParOf" srcId="{CA5B7878-EB8B-42C5-AF7D-E29905A19208}" destId="{BB9C18D9-45A7-4EBE-81F5-3AFE51CAFA3F}" srcOrd="1" destOrd="0" presId="urn:microsoft.com/office/officeart/2005/8/layout/bList2"/>
    <dgm:cxn modelId="{41827066-4E23-4944-87F3-B191D31CC2C2}" type="presParOf" srcId="{CA5B7878-EB8B-42C5-AF7D-E29905A19208}" destId="{97FBDFEF-A2E8-4D2A-98FA-F2E75659D3D8}" srcOrd="2" destOrd="0" presId="urn:microsoft.com/office/officeart/2005/8/layout/bList2"/>
    <dgm:cxn modelId="{FD1801EF-013F-43FC-B43A-32E767B8855B}" type="presParOf" srcId="{CA5B7878-EB8B-42C5-AF7D-E29905A19208}" destId="{666CDFCF-2A5C-4238-82D9-1E9C9C5BAA11}" srcOrd="3" destOrd="0" presId="urn:microsoft.com/office/officeart/2005/8/layout/bList2"/>
    <dgm:cxn modelId="{8BE1322C-0E19-413B-AE71-00D8213B751F}" type="presParOf" srcId="{DC9FAD72-FE4C-42DA-A294-83D58E29E4CB}" destId="{70DA2138-CB4A-428A-AA5D-301E334AE0AE}" srcOrd="3" destOrd="0" presId="urn:microsoft.com/office/officeart/2005/8/layout/bList2"/>
    <dgm:cxn modelId="{D47D7EBB-21D4-48E0-AF7F-728904610413}" type="presParOf" srcId="{DC9FAD72-FE4C-42DA-A294-83D58E29E4CB}" destId="{376933FA-9148-4453-91E1-133D91459A30}" srcOrd="4" destOrd="0" presId="urn:microsoft.com/office/officeart/2005/8/layout/bList2"/>
    <dgm:cxn modelId="{6FD7DA49-C2F5-4AD6-9387-AAA123362952}" type="presParOf" srcId="{376933FA-9148-4453-91E1-133D91459A30}" destId="{B9A9A47B-EBEE-4EB0-8868-AF6D07C928D3}" srcOrd="0" destOrd="0" presId="urn:microsoft.com/office/officeart/2005/8/layout/bList2"/>
    <dgm:cxn modelId="{C5819668-E86D-4505-9EB5-0C2E2D6846B3}" type="presParOf" srcId="{376933FA-9148-4453-91E1-133D91459A30}" destId="{44A52620-B8E0-4793-BDDA-8EAF6C818C18}" srcOrd="1" destOrd="0" presId="urn:microsoft.com/office/officeart/2005/8/layout/bList2"/>
    <dgm:cxn modelId="{6F776A39-0F93-4D62-ACDD-2EDA9E8BFADF}" type="presParOf" srcId="{376933FA-9148-4453-91E1-133D91459A30}" destId="{0D99EF99-2E2D-483D-9879-B2D5A027336C}" srcOrd="2" destOrd="0" presId="urn:microsoft.com/office/officeart/2005/8/layout/bList2"/>
    <dgm:cxn modelId="{52E18A45-3318-4A97-A4CC-9BB1A592B31B}" type="presParOf" srcId="{376933FA-9148-4453-91E1-133D91459A30}" destId="{2B6A4CED-70F6-4B9C-8C67-2C0B3C087A0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F41061-068F-4E0E-8FCD-9285615B9D9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8DBC36DB-48B1-40D6-9F13-EF537E81A425}">
      <dgm:prSet/>
      <dgm:spPr/>
      <dgm:t>
        <a:bodyPr/>
        <a:lstStyle/>
        <a:p>
          <a:r>
            <a:rPr lang="en-AU" dirty="0"/>
            <a:t>Site Senior Executive</a:t>
          </a:r>
        </a:p>
      </dgm:t>
    </dgm:pt>
    <dgm:pt modelId="{4195700E-DFF3-4A0E-87E5-C5F1799857DC}" type="parTrans" cxnId="{8114FD36-1463-421C-A40D-CE05FC139E84}">
      <dgm:prSet/>
      <dgm:spPr/>
      <dgm:t>
        <a:bodyPr/>
        <a:lstStyle/>
        <a:p>
          <a:endParaRPr lang="en-AU"/>
        </a:p>
      </dgm:t>
    </dgm:pt>
    <dgm:pt modelId="{E2640A76-712F-4DA4-AA02-8358B045AC65}" type="sibTrans" cxnId="{8114FD36-1463-421C-A40D-CE05FC139E84}">
      <dgm:prSet/>
      <dgm:spPr/>
      <dgm:t>
        <a:bodyPr/>
        <a:lstStyle/>
        <a:p>
          <a:endParaRPr lang="en-AU"/>
        </a:p>
      </dgm:t>
    </dgm:pt>
    <dgm:pt modelId="{6C75949B-0FD6-4430-8B40-984EE0AEDE3D}">
      <dgm:prSet/>
      <dgm:spPr/>
      <dgm:t>
        <a:bodyPr/>
        <a:lstStyle/>
        <a:p>
          <a:pPr marL="114300" lvl="1" indent="0" algn="l" defTabSz="533400">
            <a:lnSpc>
              <a:spcPct val="90000"/>
            </a:lnSpc>
            <a:spcBef>
              <a:spcPct val="0"/>
            </a:spcBef>
            <a:spcAft>
              <a:spcPct val="15000"/>
            </a:spcAft>
          </a:pPr>
          <a:endParaRPr lang="en-AU" sz="1300" kern="1200" dirty="0"/>
        </a:p>
      </dgm:t>
    </dgm:pt>
    <dgm:pt modelId="{C8FC1DD1-03CD-4DCA-9CD6-2F6B3A8CA7AC}" type="parTrans" cxnId="{DA18A9CA-0CC4-4BEF-BE53-994773E0B33C}">
      <dgm:prSet/>
      <dgm:spPr/>
      <dgm:t>
        <a:bodyPr/>
        <a:lstStyle/>
        <a:p>
          <a:endParaRPr lang="en-AU"/>
        </a:p>
      </dgm:t>
    </dgm:pt>
    <dgm:pt modelId="{FD89A390-1132-4CCF-8DAE-A066D46AAE4E}" type="sibTrans" cxnId="{DA18A9CA-0CC4-4BEF-BE53-994773E0B33C}">
      <dgm:prSet/>
      <dgm:spPr/>
      <dgm:t>
        <a:bodyPr/>
        <a:lstStyle/>
        <a:p>
          <a:endParaRPr lang="en-AU"/>
        </a:p>
      </dgm:t>
    </dgm:pt>
    <dgm:pt modelId="{E63F3FC2-3944-4F99-B29A-64DB3263685D}">
      <dgm:prSet/>
      <dgm:spPr/>
      <dgm:t>
        <a:bodyPr/>
        <a:lstStyle/>
        <a:p>
          <a:r>
            <a:rPr lang="en-AU" dirty="0"/>
            <a:t>Supervisors </a:t>
          </a:r>
        </a:p>
      </dgm:t>
    </dgm:pt>
    <dgm:pt modelId="{90B1D5FE-9C8F-45DC-A3BC-EB2144F6CFE6}" type="parTrans" cxnId="{99CF39C1-D559-4C9F-A6BB-C956C250103F}">
      <dgm:prSet/>
      <dgm:spPr/>
      <dgm:t>
        <a:bodyPr/>
        <a:lstStyle/>
        <a:p>
          <a:endParaRPr lang="en-AU"/>
        </a:p>
      </dgm:t>
    </dgm:pt>
    <dgm:pt modelId="{9D073DD3-8FC6-4BEE-9EF9-E7BFD566A0CE}" type="sibTrans" cxnId="{99CF39C1-D559-4C9F-A6BB-C956C250103F}">
      <dgm:prSet/>
      <dgm:spPr/>
      <dgm:t>
        <a:bodyPr/>
        <a:lstStyle/>
        <a:p>
          <a:endParaRPr lang="en-AU"/>
        </a:p>
      </dgm:t>
    </dgm:pt>
    <dgm:pt modelId="{7C767949-0DAF-48D4-9A7E-CB4264329E76}">
      <dgm:prSet/>
      <dgm:spPr/>
      <dgm:t>
        <a:bodyPr/>
        <a:lstStyle/>
        <a:p>
          <a:r>
            <a:rPr lang="en-AU" dirty="0"/>
            <a:t>Coal Mine Workers</a:t>
          </a:r>
        </a:p>
      </dgm:t>
    </dgm:pt>
    <dgm:pt modelId="{EA67D5BD-9315-4405-B0B8-819E19EB49BD}" type="parTrans" cxnId="{747B31E9-50D6-453A-8276-219986E34D52}">
      <dgm:prSet/>
      <dgm:spPr/>
      <dgm:t>
        <a:bodyPr/>
        <a:lstStyle/>
        <a:p>
          <a:endParaRPr lang="en-AU"/>
        </a:p>
      </dgm:t>
    </dgm:pt>
    <dgm:pt modelId="{0CFF758F-8ED9-478A-B22E-EE300343D83E}" type="sibTrans" cxnId="{747B31E9-50D6-453A-8276-219986E34D52}">
      <dgm:prSet/>
      <dgm:spPr/>
      <dgm:t>
        <a:bodyPr/>
        <a:lstStyle/>
        <a:p>
          <a:endParaRPr lang="en-AU"/>
        </a:p>
      </dgm:t>
    </dgm:pt>
    <dgm:pt modelId="{DE02D76A-6350-4395-AC03-B3DF6142160B}">
      <dgm:prSet custT="1"/>
      <dgm:spPr/>
      <dgm:t>
        <a:bodyPr/>
        <a:lstStyle/>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800" kern="1200" dirty="0">
            <a:solidFill>
              <a:prstClr val="black">
                <a:hueOff val="0"/>
                <a:satOff val="0"/>
                <a:lumOff val="0"/>
                <a:alphaOff val="0"/>
              </a:prstClr>
            </a:solidFill>
            <a:latin typeface="Calibri" panose="020F0502020204030204"/>
            <a:ea typeface="+mn-ea"/>
            <a:cs typeface="+mn-cs"/>
          </a:endParaRPr>
        </a:p>
      </dgm:t>
    </dgm:pt>
    <dgm:pt modelId="{115F1FDE-543F-4FF6-BC12-4718EE05F8F3}" type="parTrans" cxnId="{ABF17E16-31B9-4A70-9B69-78925E71E248}">
      <dgm:prSet/>
      <dgm:spPr/>
      <dgm:t>
        <a:bodyPr/>
        <a:lstStyle/>
        <a:p>
          <a:endParaRPr lang="en-AU"/>
        </a:p>
      </dgm:t>
    </dgm:pt>
    <dgm:pt modelId="{1CADF389-E180-47C9-8493-23FB661FB9EA}" type="sibTrans" cxnId="{ABF17E16-31B9-4A70-9B69-78925E71E248}">
      <dgm:prSet/>
      <dgm:spPr/>
      <dgm:t>
        <a:bodyPr/>
        <a:lstStyle/>
        <a:p>
          <a:endParaRPr lang="en-AU"/>
        </a:p>
      </dgm:t>
    </dgm:pt>
    <dgm:pt modelId="{2DCDD04C-7A15-44A6-A435-2D522D90C4CA}">
      <dgm:prSet custT="1"/>
      <dgm:spPr/>
      <dgm:t>
        <a:bodyPr/>
        <a:lstStyle/>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400" kern="1200" dirty="0">
            <a:solidFill>
              <a:prstClr val="black">
                <a:hueOff val="0"/>
                <a:satOff val="0"/>
                <a:lumOff val="0"/>
                <a:alphaOff val="0"/>
              </a:prstClr>
            </a:solidFill>
            <a:latin typeface="Calibri" panose="020F0502020204030204"/>
            <a:ea typeface="+mn-ea"/>
            <a:cs typeface="+mn-cs"/>
          </a:endParaRPr>
        </a:p>
      </dgm:t>
    </dgm:pt>
    <dgm:pt modelId="{3D88DB19-DE9F-4628-9712-8E1520FFF25D}" type="parTrans" cxnId="{E7F47D9D-FD61-4CC1-8234-F6E959481B85}">
      <dgm:prSet/>
      <dgm:spPr/>
      <dgm:t>
        <a:bodyPr/>
        <a:lstStyle/>
        <a:p>
          <a:endParaRPr lang="en-AU"/>
        </a:p>
      </dgm:t>
    </dgm:pt>
    <dgm:pt modelId="{7523B4C8-37F4-49B2-9694-7E9529049C90}" type="sibTrans" cxnId="{E7F47D9D-FD61-4CC1-8234-F6E959481B85}">
      <dgm:prSet/>
      <dgm:spPr/>
      <dgm:t>
        <a:bodyPr/>
        <a:lstStyle/>
        <a:p>
          <a:endParaRPr lang="en-AU"/>
        </a:p>
      </dgm:t>
    </dgm:pt>
    <dgm:pt modelId="{6126646F-406B-4AD6-B8E5-4B326C82639C}">
      <dgm:prSet custT="1"/>
      <dgm:spPr/>
      <dgm:t>
        <a:bodyPr/>
        <a:lstStyle/>
        <a:p>
          <a:pPr marL="114300" lvl="1" indent="-114300" algn="l" defTabSz="533400">
            <a:lnSpc>
              <a:spcPct val="90000"/>
            </a:lnSpc>
            <a:spcBef>
              <a:spcPct val="0"/>
            </a:spcBef>
            <a:spcAft>
              <a:spcPct val="15000"/>
            </a:spcAft>
            <a:buChar char="•"/>
          </a:pPr>
          <a:r>
            <a:rPr lang="en-AU" sz="1500" kern="1200" dirty="0">
              <a:solidFill>
                <a:srgbClr val="1B4756"/>
              </a:solidFill>
              <a:latin typeface="Calibri" panose="020F0502020204030204"/>
              <a:ea typeface="+mn-ea"/>
              <a:cs typeface="+mn-cs"/>
            </a:rPr>
            <a:t>Confirm the mine’s SHMS has effective procedures for preventing rocks from dumping activities entering haul roads.</a:t>
          </a:r>
        </a:p>
      </dgm:t>
    </dgm:pt>
    <dgm:pt modelId="{CC62AB7C-1D69-410B-A7BE-1A4B1B700691}" type="parTrans" cxnId="{2D760F2E-38EB-4655-878A-8D32D9185861}">
      <dgm:prSet/>
      <dgm:spPr/>
      <dgm:t>
        <a:bodyPr/>
        <a:lstStyle/>
        <a:p>
          <a:endParaRPr lang="en-AU"/>
        </a:p>
      </dgm:t>
    </dgm:pt>
    <dgm:pt modelId="{40258AA1-9330-47B2-8544-45D99C58685B}" type="sibTrans" cxnId="{2D760F2E-38EB-4655-878A-8D32D9185861}">
      <dgm:prSet/>
      <dgm:spPr/>
      <dgm:t>
        <a:bodyPr/>
        <a:lstStyle/>
        <a:p>
          <a:endParaRPr lang="en-AU"/>
        </a:p>
      </dgm:t>
    </dgm:pt>
    <dgm:pt modelId="{55396E61-B0D5-4CC0-8B3D-B7CC23BC1059}">
      <dgm:prSet/>
      <dgm:spPr/>
      <dgm:t>
        <a:bodyPr/>
        <a:lstStyle/>
        <a:p>
          <a:endParaRPr lang="en-AU" sz="1800" dirty="0">
            <a:solidFill>
              <a:schemeClr val="tx1"/>
            </a:solidFill>
          </a:endParaRPr>
        </a:p>
      </dgm:t>
    </dgm:pt>
    <dgm:pt modelId="{F0BDAFBB-3012-4F95-9BD5-BF18C8F49C7D}" type="parTrans" cxnId="{235E658B-73D1-4707-89EC-4C928232CD7B}">
      <dgm:prSet/>
      <dgm:spPr/>
      <dgm:t>
        <a:bodyPr/>
        <a:lstStyle/>
        <a:p>
          <a:endParaRPr lang="en-AU"/>
        </a:p>
      </dgm:t>
    </dgm:pt>
    <dgm:pt modelId="{6ED82587-1386-4E9B-94D4-23EDDA946A55}" type="sibTrans" cxnId="{235E658B-73D1-4707-89EC-4C928232CD7B}">
      <dgm:prSet/>
      <dgm:spPr/>
      <dgm:t>
        <a:bodyPr/>
        <a:lstStyle/>
        <a:p>
          <a:endParaRPr lang="en-AU"/>
        </a:p>
      </dgm:t>
    </dgm:pt>
    <dgm:pt modelId="{D86C07FA-D94C-4DF4-B9D6-C02708F44B4B}">
      <dgm:prSet custT="1"/>
      <dgm:spPr/>
      <dgm: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600" kern="1200" dirty="0">
            <a:solidFill>
              <a:prstClr val="black">
                <a:hueOff val="0"/>
                <a:satOff val="0"/>
                <a:lumOff val="0"/>
                <a:alphaOff val="0"/>
              </a:prstClr>
            </a:solidFill>
            <a:latin typeface="Calibri" panose="020F0502020204030204"/>
            <a:ea typeface="+mn-ea"/>
            <a:cs typeface="+mn-cs"/>
          </a:endParaRPr>
        </a:p>
      </dgm:t>
    </dgm:pt>
    <dgm:pt modelId="{21D48E41-ABFC-4B1A-8FBA-3D491DE436B2}" type="parTrans" cxnId="{15786714-34DF-44AF-88AB-CB1A5262AD34}">
      <dgm:prSet/>
      <dgm:spPr/>
      <dgm:t>
        <a:bodyPr/>
        <a:lstStyle/>
        <a:p>
          <a:endParaRPr lang="en-AU"/>
        </a:p>
      </dgm:t>
    </dgm:pt>
    <dgm:pt modelId="{70728C96-05BF-4E67-9460-9B68310877AB}" type="sibTrans" cxnId="{15786714-34DF-44AF-88AB-CB1A5262AD34}">
      <dgm:prSet/>
      <dgm:spPr/>
      <dgm:t>
        <a:bodyPr/>
        <a:lstStyle/>
        <a:p>
          <a:endParaRPr lang="en-AU"/>
        </a:p>
      </dgm:t>
    </dgm:pt>
    <dgm:pt modelId="{DB29B8FD-C071-4F9B-A779-F2D7DBC233D6}">
      <dgm:prSet/>
      <dgm:spPr/>
      <dgm:t>
        <a:bodyPr/>
        <a:lstStyle/>
        <a:p>
          <a:pPr marL="114300" lvl="1" indent="0" algn="l" defTabSz="533400">
            <a:lnSpc>
              <a:spcPct val="90000"/>
            </a:lnSpc>
            <a:spcBef>
              <a:spcPct val="0"/>
            </a:spcBef>
            <a:spcAft>
              <a:spcPct val="15000"/>
            </a:spcAft>
          </a:pPr>
          <a:endParaRPr lang="en-AU" sz="1300" kern="1200" dirty="0">
            <a:solidFill>
              <a:schemeClr val="tx1"/>
            </a:solidFill>
          </a:endParaRPr>
        </a:p>
      </dgm:t>
    </dgm:pt>
    <dgm:pt modelId="{4EE7C001-1412-47EC-9759-C47EA6B9D1AD}" type="parTrans" cxnId="{F33E1C7C-DAC6-47F7-A77E-BDEA91546783}">
      <dgm:prSet/>
      <dgm:spPr/>
      <dgm:t>
        <a:bodyPr/>
        <a:lstStyle/>
        <a:p>
          <a:endParaRPr lang="en-AU"/>
        </a:p>
      </dgm:t>
    </dgm:pt>
    <dgm:pt modelId="{7B62689D-4A69-4AE1-AEB0-4972CC43CD45}" type="sibTrans" cxnId="{F33E1C7C-DAC6-47F7-A77E-BDEA91546783}">
      <dgm:prSet/>
      <dgm:spPr/>
      <dgm:t>
        <a:bodyPr/>
        <a:lstStyle/>
        <a:p>
          <a:endParaRPr lang="en-AU"/>
        </a:p>
      </dgm:t>
    </dgm:pt>
    <dgm:pt modelId="{9A3100CB-0447-4237-840D-A596ED213D69}">
      <dgm:prSet custT="1"/>
      <dgm:spPr/>
      <dgm: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400" kern="1200" dirty="0">
            <a:solidFill>
              <a:prstClr val="black">
                <a:hueOff val="0"/>
                <a:satOff val="0"/>
                <a:lumOff val="0"/>
                <a:alphaOff val="0"/>
              </a:prstClr>
            </a:solidFill>
            <a:latin typeface="Calibri" panose="020F0502020204030204"/>
            <a:ea typeface="+mn-ea"/>
            <a:cs typeface="+mn-cs"/>
          </a:endParaRPr>
        </a:p>
      </dgm:t>
    </dgm:pt>
    <dgm:pt modelId="{A2F87D87-E8ED-43D0-84ED-EC5803C9DD56}" type="parTrans" cxnId="{C25B2035-70C8-4D53-842F-18466082663D}">
      <dgm:prSet/>
      <dgm:spPr/>
      <dgm:t>
        <a:bodyPr/>
        <a:lstStyle/>
        <a:p>
          <a:endParaRPr lang="en-AU"/>
        </a:p>
      </dgm:t>
    </dgm:pt>
    <dgm:pt modelId="{777A5CA2-8798-4125-B855-18800D30F369}" type="sibTrans" cxnId="{C25B2035-70C8-4D53-842F-18466082663D}">
      <dgm:prSet/>
      <dgm:spPr/>
      <dgm:t>
        <a:bodyPr/>
        <a:lstStyle/>
        <a:p>
          <a:endParaRPr lang="en-AU"/>
        </a:p>
      </dgm:t>
    </dgm:pt>
    <dgm:pt modelId="{FC3E5B59-0DAF-4F48-849F-D0F33FFA0E94}">
      <dgm:prSet custT="1"/>
      <dgm:spPr/>
      <dgm:t>
        <a:bodyPr/>
        <a:lstStyle/>
        <a:p>
          <a:pPr marL="114300" lvl="1" indent="-114300" algn="l" defTabSz="533400">
            <a:lnSpc>
              <a:spcPct val="90000"/>
            </a:lnSpc>
            <a:spcBef>
              <a:spcPct val="0"/>
            </a:spcBef>
            <a:spcAft>
              <a:spcPct val="15000"/>
            </a:spcAft>
            <a:buChar char="•"/>
          </a:pPr>
          <a:r>
            <a:rPr lang="en-AU" sz="1500" kern="1200" dirty="0">
              <a:solidFill>
                <a:srgbClr val="1B4756"/>
              </a:solidFill>
              <a:latin typeface="Calibri" panose="020F0502020204030204"/>
              <a:ea typeface="+mn-ea"/>
              <a:cs typeface="+mn-cs"/>
            </a:rPr>
            <a:t>Ensure all persons who operate on dumps are trained and competent to prevent rocks entering roadways below dumps.</a:t>
          </a:r>
        </a:p>
      </dgm:t>
    </dgm:pt>
    <dgm:pt modelId="{9D20334A-801F-4371-BF17-4EAB46BA5C20}" type="parTrans" cxnId="{BF29604D-6398-4969-BC66-DF1F91566F10}">
      <dgm:prSet/>
      <dgm:spPr/>
      <dgm:t>
        <a:bodyPr/>
        <a:lstStyle/>
        <a:p>
          <a:endParaRPr lang="en-AU"/>
        </a:p>
      </dgm:t>
    </dgm:pt>
    <dgm:pt modelId="{74CFE189-1683-4A50-996C-38953D9CE72A}" type="sibTrans" cxnId="{BF29604D-6398-4969-BC66-DF1F91566F10}">
      <dgm:prSet/>
      <dgm:spPr/>
      <dgm:t>
        <a:bodyPr/>
        <a:lstStyle/>
        <a:p>
          <a:endParaRPr lang="en-AU"/>
        </a:p>
      </dgm:t>
    </dgm:pt>
    <dgm:pt modelId="{66B30DB3-EAE4-472B-B260-69A17497FC78}">
      <dgm:prSet/>
      <dgm:spPr/>
      <dgm:t>
        <a:bodyPr/>
        <a:lstStyle/>
        <a:p>
          <a:r>
            <a:rPr lang="en-AU" dirty="0">
              <a:solidFill>
                <a:srgbClr val="1B4756"/>
              </a:solidFill>
            </a:rPr>
            <a:t>Verify procedures for working on dumps controls the hazard of rocks entering haul roads running past the dump toe.</a:t>
          </a:r>
          <a:endParaRPr lang="en-AU" dirty="0"/>
        </a:p>
      </dgm:t>
    </dgm:pt>
    <dgm:pt modelId="{7B9E7793-755B-4768-B54E-C15F9FA1D0EE}" type="parTrans" cxnId="{24633C0A-7147-4F81-82B9-AF43BC333828}">
      <dgm:prSet/>
      <dgm:spPr/>
      <dgm:t>
        <a:bodyPr/>
        <a:lstStyle/>
        <a:p>
          <a:endParaRPr lang="en-AU"/>
        </a:p>
      </dgm:t>
    </dgm:pt>
    <dgm:pt modelId="{FEB21549-0E44-458A-895D-28194289CF23}" type="sibTrans" cxnId="{24633C0A-7147-4F81-82B9-AF43BC333828}">
      <dgm:prSet/>
      <dgm:spPr/>
      <dgm:t>
        <a:bodyPr/>
        <a:lstStyle/>
        <a:p>
          <a:endParaRPr lang="en-AU"/>
        </a:p>
      </dgm:t>
    </dgm:pt>
    <dgm:pt modelId="{55700AAA-7099-4018-A568-882BC8686EE1}">
      <dgm:prSet/>
      <dgm:spPr/>
      <dgm:t>
        <a:bodyPr/>
        <a:lstStyle/>
        <a:p>
          <a:r>
            <a:rPr lang="en-AU" dirty="0">
              <a:solidFill>
                <a:srgbClr val="1B4756"/>
              </a:solidFill>
            </a:rPr>
            <a:t>Planned work must take in to consideration the proximity roads to active and inactive dumps.</a:t>
          </a:r>
          <a:endParaRPr lang="en-AU" dirty="0"/>
        </a:p>
      </dgm:t>
    </dgm:pt>
    <dgm:pt modelId="{E8EC7D7F-8BC3-4076-97F0-AD6247A8B15A}" type="parTrans" cxnId="{8267C34F-F6E6-4E6C-BF41-2E80EC329486}">
      <dgm:prSet/>
      <dgm:spPr/>
      <dgm:t>
        <a:bodyPr/>
        <a:lstStyle/>
        <a:p>
          <a:endParaRPr lang="en-AU"/>
        </a:p>
      </dgm:t>
    </dgm:pt>
    <dgm:pt modelId="{A0941BD9-0EB2-4025-AC96-77E5733DDD4F}" type="sibTrans" cxnId="{8267C34F-F6E6-4E6C-BF41-2E80EC329486}">
      <dgm:prSet/>
      <dgm:spPr/>
      <dgm:t>
        <a:bodyPr/>
        <a:lstStyle/>
        <a:p>
          <a:endParaRPr lang="en-AU"/>
        </a:p>
      </dgm:t>
    </dgm:pt>
    <dgm:pt modelId="{8DF96914-1517-44A9-950B-0A7AB84F2C3C}">
      <dgm:prSet custT="1"/>
      <dgm:spPr/>
      <dgm: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400" kern="1200" dirty="0">
            <a:solidFill>
              <a:srgbClr val="1B4756"/>
            </a:solidFill>
          </a:endParaRPr>
        </a:p>
      </dgm:t>
    </dgm:pt>
    <dgm:pt modelId="{B9FFED50-17FB-4683-BF88-2051F5921B08}" type="parTrans" cxnId="{B31FCB38-2549-4131-B92C-B05908175AEF}">
      <dgm:prSet/>
      <dgm:spPr/>
      <dgm:t>
        <a:bodyPr/>
        <a:lstStyle/>
        <a:p>
          <a:endParaRPr lang="en-AU"/>
        </a:p>
      </dgm:t>
    </dgm:pt>
    <dgm:pt modelId="{B85C6B16-6B7A-4F70-AEBA-6CF852D237E7}" type="sibTrans" cxnId="{B31FCB38-2549-4131-B92C-B05908175AEF}">
      <dgm:prSet/>
      <dgm:spPr/>
      <dgm:t>
        <a:bodyPr/>
        <a:lstStyle/>
        <a:p>
          <a:endParaRPr lang="en-AU"/>
        </a:p>
      </dgm:t>
    </dgm:pt>
    <dgm:pt modelId="{6CF3AA5D-8D96-408E-B7D1-0C6ADEB62DB1}">
      <dgm:prSet custT="1"/>
      <dgm:spPr/>
      <dgm:t>
        <a:bodyPr/>
        <a:lstStyle/>
        <a:p>
          <a:pPr marL="171450" lvl="1" indent="-171450" algn="l" defTabSz="711200">
            <a:lnSpc>
              <a:spcPct val="90000"/>
            </a:lnSpc>
            <a:spcBef>
              <a:spcPct val="0"/>
            </a:spcBef>
            <a:spcAft>
              <a:spcPct val="15000"/>
            </a:spcAft>
            <a:buChar char="•"/>
          </a:pPr>
          <a:r>
            <a:rPr lang="en-AU" sz="1600" kern="1200" dirty="0">
              <a:solidFill>
                <a:srgbClr val="1B4756"/>
              </a:solidFill>
              <a:latin typeface="Calibri" panose="020F0502020204030204"/>
              <a:ea typeface="+mn-ea"/>
              <a:cs typeface="+mn-cs"/>
            </a:rPr>
            <a:t>Coal mine workers must inspect their work area prior to conducting work.</a:t>
          </a:r>
        </a:p>
      </dgm:t>
    </dgm:pt>
    <dgm:pt modelId="{7FCF6C5E-245A-4919-A471-CBBDE61C89B6}" type="parTrans" cxnId="{953DAE1D-EB72-4787-9CDD-7A0094D5DAF8}">
      <dgm:prSet/>
      <dgm:spPr/>
      <dgm:t>
        <a:bodyPr/>
        <a:lstStyle/>
        <a:p>
          <a:endParaRPr lang="en-AU"/>
        </a:p>
      </dgm:t>
    </dgm:pt>
    <dgm:pt modelId="{E2ECCFFC-DD5F-4D3F-9331-D61028B3CFCB}" type="sibTrans" cxnId="{953DAE1D-EB72-4787-9CDD-7A0094D5DAF8}">
      <dgm:prSet/>
      <dgm:spPr/>
      <dgm:t>
        <a:bodyPr/>
        <a:lstStyle/>
        <a:p>
          <a:endParaRPr lang="en-AU"/>
        </a:p>
      </dgm:t>
    </dgm:pt>
    <dgm:pt modelId="{CE2817B2-F89E-4D0E-B0E9-6D06FAC2C17E}">
      <dgm:prSet custT="1"/>
      <dgm:spPr/>
      <dgm:t>
        <a:bodyPr/>
        <a:lstStyle/>
        <a:p>
          <a:pPr marL="171450" lvl="1" indent="-171450" algn="l" defTabSz="711200">
            <a:lnSpc>
              <a:spcPct val="90000"/>
            </a:lnSpc>
            <a:spcBef>
              <a:spcPct val="0"/>
            </a:spcBef>
            <a:spcAft>
              <a:spcPct val="15000"/>
            </a:spcAft>
          </a:pPr>
          <a:endParaRPr lang="en-AU" sz="1400" kern="1200" dirty="0">
            <a:solidFill>
              <a:srgbClr val="1B4756"/>
            </a:solidFill>
          </a:endParaRPr>
        </a:p>
      </dgm:t>
    </dgm:pt>
    <dgm:pt modelId="{F76EDDE8-CD59-44F7-92DA-F9E908E2F8FB}" type="parTrans" cxnId="{E3FA3D8A-9E3E-4B5F-AD01-E0670C875EB0}">
      <dgm:prSet/>
      <dgm:spPr/>
      <dgm:t>
        <a:bodyPr/>
        <a:lstStyle/>
        <a:p>
          <a:endParaRPr lang="en-AU"/>
        </a:p>
      </dgm:t>
    </dgm:pt>
    <dgm:pt modelId="{881B95C9-77F8-44C0-BF0F-37330F1A7DAD}" type="sibTrans" cxnId="{E3FA3D8A-9E3E-4B5F-AD01-E0670C875EB0}">
      <dgm:prSet/>
      <dgm:spPr/>
      <dgm:t>
        <a:bodyPr/>
        <a:lstStyle/>
        <a:p>
          <a:endParaRPr lang="en-AU"/>
        </a:p>
      </dgm:t>
    </dgm:pt>
    <dgm:pt modelId="{6EEFA96F-DCD2-465F-8B1D-7CBF82F690EE}">
      <dgm:prSet custT="1"/>
      <dgm:spPr/>
      <dgm:t>
        <a:bodyPr/>
        <a:lstStyle/>
        <a:p>
          <a:pPr marL="114300" lvl="1" indent="-114300" algn="l" defTabSz="533400">
            <a:lnSpc>
              <a:spcPct val="90000"/>
            </a:lnSpc>
            <a:spcBef>
              <a:spcPct val="0"/>
            </a:spcBef>
            <a:spcAft>
              <a:spcPct val="15000"/>
            </a:spcAft>
            <a:buChar char="•"/>
          </a:pPr>
          <a:r>
            <a:rPr lang="en-AU" sz="1500" kern="1200" dirty="0">
              <a:solidFill>
                <a:srgbClr val="1B4756"/>
              </a:solidFill>
              <a:latin typeface="+mn-lt"/>
              <a:ea typeface="+mn-ea"/>
              <a:cs typeface="+mn-cs"/>
            </a:rPr>
            <a:t>Ensure catch bunds are inspected and maintained to design so that they are effective and not three parts full material.</a:t>
          </a:r>
        </a:p>
      </dgm:t>
    </dgm:pt>
    <dgm:pt modelId="{2756DB84-CBC9-4D52-87DE-4F3BE3BCF665}" type="parTrans" cxnId="{A9673324-784D-492C-9237-2C06927B580C}">
      <dgm:prSet/>
      <dgm:spPr/>
      <dgm:t>
        <a:bodyPr/>
        <a:lstStyle/>
        <a:p>
          <a:endParaRPr lang="en-AU"/>
        </a:p>
      </dgm:t>
    </dgm:pt>
    <dgm:pt modelId="{78013259-0BC2-42C7-8685-7F0BA912BE0E}" type="sibTrans" cxnId="{A9673324-784D-492C-9237-2C06927B580C}">
      <dgm:prSet/>
      <dgm:spPr/>
      <dgm:t>
        <a:bodyPr/>
        <a:lstStyle/>
        <a:p>
          <a:endParaRPr lang="en-AU"/>
        </a:p>
      </dgm:t>
    </dgm:pt>
    <dgm:pt modelId="{302247D1-4099-40A2-AB42-236714CFB3C2}">
      <dgm:prSet/>
      <dgm:spPr/>
      <dgm:t>
        <a:bodyPr/>
        <a:lstStyle/>
        <a:p>
          <a:endParaRPr lang="en-AU" sz="1800" dirty="0">
            <a:solidFill>
              <a:schemeClr val="tx1"/>
            </a:solidFill>
          </a:endParaRPr>
        </a:p>
      </dgm:t>
    </dgm:pt>
    <dgm:pt modelId="{50C6AD2B-8813-4C4F-AB41-938ABA19618F}" type="sibTrans" cxnId="{78D8AF60-B07E-4AEA-8FE0-09B12E9213A7}">
      <dgm:prSet/>
      <dgm:spPr/>
      <dgm:t>
        <a:bodyPr/>
        <a:lstStyle/>
        <a:p>
          <a:endParaRPr lang="en-AU"/>
        </a:p>
      </dgm:t>
    </dgm:pt>
    <dgm:pt modelId="{5419DD3A-EF9D-4F29-B0B4-3FE8D003A8B7}" type="parTrans" cxnId="{78D8AF60-B07E-4AEA-8FE0-09B12E9213A7}">
      <dgm:prSet/>
      <dgm:spPr/>
      <dgm:t>
        <a:bodyPr/>
        <a:lstStyle/>
        <a:p>
          <a:endParaRPr lang="en-AU"/>
        </a:p>
      </dgm:t>
    </dgm:pt>
    <dgm:pt modelId="{34ADDFFA-DFE1-4B0B-883F-10D4B2CEE439}">
      <dgm:prSet custT="1"/>
      <dgm:spPr/>
      <dgm:t>
        <a:bodyPr/>
        <a:lstStyle/>
        <a:p>
          <a:pPr marL="171450" lvl="1" indent="-171450" algn="l" defTabSz="711200">
            <a:lnSpc>
              <a:spcPct val="90000"/>
            </a:lnSpc>
            <a:spcBef>
              <a:spcPct val="0"/>
            </a:spcBef>
            <a:spcAft>
              <a:spcPct val="15000"/>
            </a:spcAft>
            <a:buChar char="•"/>
          </a:pPr>
          <a:r>
            <a:rPr lang="en-AU" sz="1600" kern="1200" dirty="0">
              <a:solidFill>
                <a:srgbClr val="1B4756"/>
              </a:solidFill>
              <a:latin typeface="Calibri" panose="020F0502020204030204"/>
              <a:ea typeface="+mn-ea"/>
              <a:cs typeface="+mn-cs"/>
            </a:rPr>
            <a:t>Ensure that catch bunds are in place and fit for purpose to prevent rocks entering roads running past the dump toe.</a:t>
          </a:r>
        </a:p>
      </dgm:t>
    </dgm:pt>
    <dgm:pt modelId="{B3CFEB49-2D8D-46FD-B769-3347875A1616}" type="parTrans" cxnId="{BE5D40CC-6D9B-4452-8226-36705981389D}">
      <dgm:prSet/>
      <dgm:spPr/>
      <dgm:t>
        <a:bodyPr/>
        <a:lstStyle/>
        <a:p>
          <a:endParaRPr lang="en-AU"/>
        </a:p>
      </dgm:t>
    </dgm:pt>
    <dgm:pt modelId="{FE74D611-206B-4EDD-B8EF-F13AA1AEB01E}" type="sibTrans" cxnId="{BE5D40CC-6D9B-4452-8226-36705981389D}">
      <dgm:prSet/>
      <dgm:spPr/>
      <dgm:t>
        <a:bodyPr/>
        <a:lstStyle/>
        <a:p>
          <a:endParaRPr lang="en-AU"/>
        </a:p>
      </dgm:t>
    </dgm:pt>
    <dgm:pt modelId="{5B6381BC-7FF3-4252-A8C3-D70980ACF144}" type="pres">
      <dgm:prSet presAssocID="{3DF41061-068F-4E0E-8FCD-9285615B9D9B}" presName="diagram" presStyleCnt="0">
        <dgm:presLayoutVars>
          <dgm:dir/>
          <dgm:animLvl val="lvl"/>
          <dgm:resizeHandles val="exact"/>
        </dgm:presLayoutVars>
      </dgm:prSet>
      <dgm:spPr/>
    </dgm:pt>
    <dgm:pt modelId="{20BA0BD2-ED16-429E-B24D-82F3019A50A3}" type="pres">
      <dgm:prSet presAssocID="{8DBC36DB-48B1-40D6-9F13-EF537E81A425}" presName="compNode" presStyleCnt="0"/>
      <dgm:spPr/>
    </dgm:pt>
    <dgm:pt modelId="{7B261650-9284-41DC-94BC-64BFCAA97DCC}" type="pres">
      <dgm:prSet presAssocID="{8DBC36DB-48B1-40D6-9F13-EF537E81A425}" presName="childRect" presStyleLbl="bgAcc1" presStyleIdx="0" presStyleCnt="3" custLinFactNeighborX="5736">
        <dgm:presLayoutVars>
          <dgm:bulletEnabled val="1"/>
        </dgm:presLayoutVars>
      </dgm:prSet>
      <dgm:spPr/>
    </dgm:pt>
    <dgm:pt modelId="{4080FDF4-B72C-47CF-A488-F595D604AFEB}" type="pres">
      <dgm:prSet presAssocID="{8DBC36DB-48B1-40D6-9F13-EF537E81A425}" presName="parentText" presStyleLbl="node1" presStyleIdx="0" presStyleCnt="0">
        <dgm:presLayoutVars>
          <dgm:chMax val="0"/>
          <dgm:bulletEnabled val="1"/>
        </dgm:presLayoutVars>
      </dgm:prSet>
      <dgm:spPr/>
    </dgm:pt>
    <dgm:pt modelId="{1F9A7402-A62E-4324-9F4F-AFAB95412106}" type="pres">
      <dgm:prSet presAssocID="{8DBC36DB-48B1-40D6-9F13-EF537E81A425}" presName="parentRect" presStyleLbl="alignNode1" presStyleIdx="0" presStyleCnt="3" custLinFactNeighborX="5736"/>
      <dgm:spPr/>
    </dgm:pt>
    <dgm:pt modelId="{53EB85EF-1C38-4291-A4F2-FBF44BAD5F2C}" type="pres">
      <dgm:prSet presAssocID="{8DBC36DB-48B1-40D6-9F13-EF537E81A425}" presName="adorn" presStyleLbl="fgAccFollowNode1" presStyleIdx="0" presStyleCnt="3" custLinFactNeighborX="1641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07D585B2-C4FA-4FD2-88D2-0D13F326B162}" type="pres">
      <dgm:prSet presAssocID="{E2640A76-712F-4DA4-AA02-8358B045AC65}" presName="sibTrans" presStyleLbl="sibTrans2D1" presStyleIdx="0" presStyleCnt="0"/>
      <dgm:spPr/>
    </dgm:pt>
    <dgm:pt modelId="{A0467DDC-A575-43C4-B38D-2F67E1563F01}" type="pres">
      <dgm:prSet presAssocID="{E63F3FC2-3944-4F99-B29A-64DB3263685D}" presName="compNode" presStyleCnt="0"/>
      <dgm:spPr/>
    </dgm:pt>
    <dgm:pt modelId="{991808E5-1320-4C2C-AA3C-25573115E166}" type="pres">
      <dgm:prSet presAssocID="{E63F3FC2-3944-4F99-B29A-64DB3263685D}" presName="childRect" presStyleLbl="bgAcc1" presStyleIdx="1" presStyleCnt="3" custLinFactNeighborX="1912">
        <dgm:presLayoutVars>
          <dgm:bulletEnabled val="1"/>
        </dgm:presLayoutVars>
      </dgm:prSet>
      <dgm:spPr/>
    </dgm:pt>
    <dgm:pt modelId="{7D0DB544-2006-4282-BF2D-43FA22A78FAA}" type="pres">
      <dgm:prSet presAssocID="{E63F3FC2-3944-4F99-B29A-64DB3263685D}" presName="parentText" presStyleLbl="node1" presStyleIdx="0" presStyleCnt="0">
        <dgm:presLayoutVars>
          <dgm:chMax val="0"/>
          <dgm:bulletEnabled val="1"/>
        </dgm:presLayoutVars>
      </dgm:prSet>
      <dgm:spPr/>
    </dgm:pt>
    <dgm:pt modelId="{97BF4825-2D53-445C-BF36-625C2530A6E8}" type="pres">
      <dgm:prSet presAssocID="{E63F3FC2-3944-4F99-B29A-64DB3263685D}" presName="parentRect" presStyleLbl="alignNode1" presStyleIdx="1" presStyleCnt="3" custLinFactNeighborX="1912"/>
      <dgm:spPr/>
    </dgm:pt>
    <dgm:pt modelId="{C2F66397-53CD-435D-ABEF-064B9969CD1A}" type="pres">
      <dgm:prSet presAssocID="{E63F3FC2-3944-4F99-B29A-64DB3263685D}" presName="adorn" presStyleLbl="fgAccFollowNode1" presStyleIdx="1" presStyleCnt="3" custLinFactNeighborX="547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2FA6B34-DBA4-4276-B512-AF942B21AADF}" type="pres">
      <dgm:prSet presAssocID="{9D073DD3-8FC6-4BEE-9EF9-E7BFD566A0CE}" presName="sibTrans" presStyleLbl="sibTrans2D1" presStyleIdx="0" presStyleCnt="0"/>
      <dgm:spPr/>
    </dgm:pt>
    <dgm:pt modelId="{8BA7DC58-5FBA-4A4A-91E9-20B25695F782}" type="pres">
      <dgm:prSet presAssocID="{7C767949-0DAF-48D4-9A7E-CB4264329E76}" presName="compNode" presStyleCnt="0"/>
      <dgm:spPr/>
    </dgm:pt>
    <dgm:pt modelId="{3F9F8C5A-5736-41DC-A4E1-D9DD4CD3BB96}" type="pres">
      <dgm:prSet presAssocID="{7C767949-0DAF-48D4-9A7E-CB4264329E76}" presName="childRect" presStyleLbl="bgAcc1" presStyleIdx="2" presStyleCnt="3">
        <dgm:presLayoutVars>
          <dgm:bulletEnabled val="1"/>
        </dgm:presLayoutVars>
      </dgm:prSet>
      <dgm:spPr/>
    </dgm:pt>
    <dgm:pt modelId="{7F8D31C9-4398-4EC5-9173-EB3DC7E17166}" type="pres">
      <dgm:prSet presAssocID="{7C767949-0DAF-48D4-9A7E-CB4264329E76}" presName="parentText" presStyleLbl="node1" presStyleIdx="0" presStyleCnt="0">
        <dgm:presLayoutVars>
          <dgm:chMax val="0"/>
          <dgm:bulletEnabled val="1"/>
        </dgm:presLayoutVars>
      </dgm:prSet>
      <dgm:spPr/>
    </dgm:pt>
    <dgm:pt modelId="{7AF47B5C-9D51-4E7A-A1D2-D9B875DE9320}" type="pres">
      <dgm:prSet presAssocID="{7C767949-0DAF-48D4-9A7E-CB4264329E76}" presName="parentRect" presStyleLbl="alignNode1" presStyleIdx="2" presStyleCnt="3"/>
      <dgm:spPr/>
    </dgm:pt>
    <dgm:pt modelId="{9656A9C2-6CE7-4A12-9650-DE8EE6814E00}" type="pres">
      <dgm:prSet presAssocID="{7C767949-0DAF-48D4-9A7E-CB4264329E76}"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24633C0A-7147-4F81-82B9-AF43BC333828}" srcId="{E63F3FC2-3944-4F99-B29A-64DB3263685D}" destId="{66B30DB3-EAE4-472B-B260-69A17497FC78}" srcOrd="1" destOrd="0" parTransId="{7B9E7793-755B-4768-B54E-C15F9FA1D0EE}" sibTransId="{FEB21549-0E44-458A-895D-28194289CF23}"/>
    <dgm:cxn modelId="{A52C2B11-C3B4-466E-B314-1A5526C1B89C}" type="presOf" srcId="{9D073DD3-8FC6-4BEE-9EF9-E7BFD566A0CE}" destId="{F2FA6B34-DBA4-4276-B512-AF942B21AADF}" srcOrd="0" destOrd="0" presId="urn:microsoft.com/office/officeart/2005/8/layout/bList2"/>
    <dgm:cxn modelId="{15786714-34DF-44AF-88AB-CB1A5262AD34}" srcId="{7C767949-0DAF-48D4-9A7E-CB4264329E76}" destId="{D86C07FA-D94C-4DF4-B9D6-C02708F44B4B}" srcOrd="0" destOrd="0" parTransId="{21D48E41-ABFC-4B1A-8FBA-3D491DE436B2}" sibTransId="{70728C96-05BF-4E67-9460-9B68310877AB}"/>
    <dgm:cxn modelId="{ABF17E16-31B9-4A70-9B69-78925E71E248}" srcId="{7C767949-0DAF-48D4-9A7E-CB4264329E76}" destId="{DE02D76A-6350-4395-AC03-B3DF6142160B}" srcOrd="7" destOrd="0" parTransId="{115F1FDE-543F-4FF6-BC12-4718EE05F8F3}" sibTransId="{1CADF389-E180-47C9-8493-23FB661FB9EA}"/>
    <dgm:cxn modelId="{953DAE1D-EB72-4787-9CDD-7A0094D5DAF8}" srcId="{7C767949-0DAF-48D4-9A7E-CB4264329E76}" destId="{6CF3AA5D-8D96-408E-B7D1-0C6ADEB62DB1}" srcOrd="1" destOrd="0" parTransId="{7FCF6C5E-245A-4919-A471-CBBDE61C89B6}" sibTransId="{E2ECCFFC-DD5F-4D3F-9331-D61028B3CFCB}"/>
    <dgm:cxn modelId="{A9673324-784D-492C-9237-2C06927B580C}" srcId="{8DBC36DB-48B1-40D6-9F13-EF537E81A425}" destId="{6EEFA96F-DCD2-465F-8B1D-7CBF82F690EE}" srcOrd="2" destOrd="0" parTransId="{2756DB84-CBC9-4D52-87DE-4F3BE3BCF665}" sibTransId="{78013259-0BC2-42C7-8685-7F0BA912BE0E}"/>
    <dgm:cxn modelId="{2D760F2E-38EB-4655-878A-8D32D9185861}" srcId="{8DBC36DB-48B1-40D6-9F13-EF537E81A425}" destId="{6126646F-406B-4AD6-B8E5-4B326C82639C}" srcOrd="0" destOrd="0" parTransId="{CC62AB7C-1D69-410B-A7BE-1A4B1B700691}" sibTransId="{40258AA1-9330-47B2-8544-45D99C58685B}"/>
    <dgm:cxn modelId="{6B30D233-2351-424B-80B4-94083F3EFF83}" type="presOf" srcId="{302247D1-4099-40A2-AB42-236714CFB3C2}" destId="{991808E5-1320-4C2C-AA3C-25573115E166}" srcOrd="0" destOrd="3" presId="urn:microsoft.com/office/officeart/2005/8/layout/bList2"/>
    <dgm:cxn modelId="{C25B2035-70C8-4D53-842F-18466082663D}" srcId="{7C767949-0DAF-48D4-9A7E-CB4264329E76}" destId="{9A3100CB-0447-4237-840D-A596ED213D69}" srcOrd="5" destOrd="0" parTransId="{A2F87D87-E8ED-43D0-84ED-EC5803C9DD56}" sibTransId="{777A5CA2-8798-4125-B855-18800D30F369}"/>
    <dgm:cxn modelId="{8114FD36-1463-421C-A40D-CE05FC139E84}" srcId="{3DF41061-068F-4E0E-8FCD-9285615B9D9B}" destId="{8DBC36DB-48B1-40D6-9F13-EF537E81A425}" srcOrd="0" destOrd="0" parTransId="{4195700E-DFF3-4A0E-87E5-C5F1799857DC}" sibTransId="{E2640A76-712F-4DA4-AA02-8358B045AC65}"/>
    <dgm:cxn modelId="{B31FCB38-2549-4131-B92C-B05908175AEF}" srcId="{7C767949-0DAF-48D4-9A7E-CB4264329E76}" destId="{8DF96914-1517-44A9-950B-0A7AB84F2C3C}" srcOrd="4" destOrd="0" parTransId="{B9FFED50-17FB-4683-BF88-2051F5921B08}" sibTransId="{B85C6B16-6B7A-4F70-AEBA-6CF852D237E7}"/>
    <dgm:cxn modelId="{E222A03B-2E78-4CB0-8ADE-2DF37E40F692}" type="presOf" srcId="{6EEFA96F-DCD2-465F-8B1D-7CBF82F690EE}" destId="{7B261650-9284-41DC-94BC-64BFCAA97DCC}" srcOrd="0" destOrd="2" presId="urn:microsoft.com/office/officeart/2005/8/layout/bList2"/>
    <dgm:cxn modelId="{78D8AF60-B07E-4AEA-8FE0-09B12E9213A7}" srcId="{E63F3FC2-3944-4F99-B29A-64DB3263685D}" destId="{302247D1-4099-40A2-AB42-236714CFB3C2}" srcOrd="3" destOrd="0" parTransId="{5419DD3A-EF9D-4F29-B0B4-3FE8D003A8B7}" sibTransId="{50C6AD2B-8813-4C4F-AB41-938ABA19618F}"/>
    <dgm:cxn modelId="{28125D43-B578-4E4A-A189-B88B927038A2}" type="presOf" srcId="{8DF96914-1517-44A9-950B-0A7AB84F2C3C}" destId="{3F9F8C5A-5736-41DC-A4E1-D9DD4CD3BB96}" srcOrd="0" destOrd="4" presId="urn:microsoft.com/office/officeart/2005/8/layout/bList2"/>
    <dgm:cxn modelId="{4C07E768-5275-4AD5-8CED-7425CF23A490}" type="presOf" srcId="{9A3100CB-0447-4237-840D-A596ED213D69}" destId="{3F9F8C5A-5736-41DC-A4E1-D9DD4CD3BB96}" srcOrd="0" destOrd="5" presId="urn:microsoft.com/office/officeart/2005/8/layout/bList2"/>
    <dgm:cxn modelId="{B0F96B4A-EED7-4316-8B72-6EC2D3AB50DB}" type="presOf" srcId="{8DBC36DB-48B1-40D6-9F13-EF537E81A425}" destId="{4080FDF4-B72C-47CF-A488-F595D604AFEB}" srcOrd="0" destOrd="0" presId="urn:microsoft.com/office/officeart/2005/8/layout/bList2"/>
    <dgm:cxn modelId="{BF29604D-6398-4969-BC66-DF1F91566F10}" srcId="{8DBC36DB-48B1-40D6-9F13-EF537E81A425}" destId="{FC3E5B59-0DAF-4F48-849F-D0F33FFA0E94}" srcOrd="1" destOrd="0" parTransId="{9D20334A-801F-4371-BF17-4EAB46BA5C20}" sibTransId="{74CFE189-1683-4A50-996C-38953D9CE72A}"/>
    <dgm:cxn modelId="{8267C34F-F6E6-4E6C-BF41-2E80EC329486}" srcId="{E63F3FC2-3944-4F99-B29A-64DB3263685D}" destId="{55700AAA-7099-4018-A568-882BC8686EE1}" srcOrd="2" destOrd="0" parTransId="{E8EC7D7F-8BC3-4076-97F0-AD6247A8B15A}" sibTransId="{A0941BD9-0EB2-4025-AC96-77E5733DDD4F}"/>
    <dgm:cxn modelId="{A6F1B475-C34A-4165-BCAF-C83E2E4A3C46}" type="presOf" srcId="{66B30DB3-EAE4-472B-B260-69A17497FC78}" destId="{991808E5-1320-4C2C-AA3C-25573115E166}" srcOrd="0" destOrd="1" presId="urn:microsoft.com/office/officeart/2005/8/layout/bList2"/>
    <dgm:cxn modelId="{9DBDFA79-4D8F-4BC0-A438-48E920EC3625}" type="presOf" srcId="{2DCDD04C-7A15-44A6-A435-2D522D90C4CA}" destId="{3F9F8C5A-5736-41DC-A4E1-D9DD4CD3BB96}" srcOrd="0" destOrd="6" presId="urn:microsoft.com/office/officeart/2005/8/layout/bList2"/>
    <dgm:cxn modelId="{F33E1C7C-DAC6-47F7-A77E-BDEA91546783}" srcId="{8DBC36DB-48B1-40D6-9F13-EF537E81A425}" destId="{DB29B8FD-C071-4F9B-A779-F2D7DBC233D6}" srcOrd="3" destOrd="0" parTransId="{4EE7C001-1412-47EC-9759-C47EA6B9D1AD}" sibTransId="{7B62689D-4A69-4AE1-AEB0-4972CC43CD45}"/>
    <dgm:cxn modelId="{4EC3287F-1749-482A-98AC-504AA7E4DB36}" type="presOf" srcId="{6CF3AA5D-8D96-408E-B7D1-0C6ADEB62DB1}" destId="{3F9F8C5A-5736-41DC-A4E1-D9DD4CD3BB96}" srcOrd="0" destOrd="1" presId="urn:microsoft.com/office/officeart/2005/8/layout/bList2"/>
    <dgm:cxn modelId="{E3FA3D8A-9E3E-4B5F-AD01-E0670C875EB0}" srcId="{7C767949-0DAF-48D4-9A7E-CB4264329E76}" destId="{CE2817B2-F89E-4D0E-B0E9-6D06FAC2C17E}" srcOrd="3" destOrd="0" parTransId="{F76EDDE8-CD59-44F7-92DA-F9E908E2F8FB}" sibTransId="{881B95C9-77F8-44C0-BF0F-37330F1A7DAD}"/>
    <dgm:cxn modelId="{235E658B-73D1-4707-89EC-4C928232CD7B}" srcId="{E63F3FC2-3944-4F99-B29A-64DB3263685D}" destId="{55396E61-B0D5-4CC0-8B3D-B7CC23BC1059}" srcOrd="0" destOrd="0" parTransId="{F0BDAFBB-3012-4F95-9BD5-BF18C8F49C7D}" sibTransId="{6ED82587-1386-4E9B-94D4-23EDDA946A55}"/>
    <dgm:cxn modelId="{82284493-761D-486A-982D-3403BBE446E7}" type="presOf" srcId="{DB29B8FD-C071-4F9B-A779-F2D7DBC233D6}" destId="{7B261650-9284-41DC-94BC-64BFCAA97DCC}" srcOrd="0" destOrd="3" presId="urn:microsoft.com/office/officeart/2005/8/layout/bList2"/>
    <dgm:cxn modelId="{66139F99-0F25-4DC9-AC87-9E2E3707B6AF}" type="presOf" srcId="{34ADDFFA-DFE1-4B0B-883F-10D4B2CEE439}" destId="{3F9F8C5A-5736-41DC-A4E1-D9DD4CD3BB96}" srcOrd="0" destOrd="2" presId="urn:microsoft.com/office/officeart/2005/8/layout/bList2"/>
    <dgm:cxn modelId="{E7F47D9D-FD61-4CC1-8234-F6E959481B85}" srcId="{7C767949-0DAF-48D4-9A7E-CB4264329E76}" destId="{2DCDD04C-7A15-44A6-A435-2D522D90C4CA}" srcOrd="6" destOrd="0" parTransId="{3D88DB19-DE9F-4628-9712-8E1520FFF25D}" sibTransId="{7523B4C8-37F4-49B2-9694-7E9529049C90}"/>
    <dgm:cxn modelId="{3503E9A2-6761-4CB9-8FA5-4C1C275E325F}" type="presOf" srcId="{3DF41061-068F-4E0E-8FCD-9285615B9D9B}" destId="{5B6381BC-7FF3-4252-A8C3-D70980ACF144}" srcOrd="0" destOrd="0" presId="urn:microsoft.com/office/officeart/2005/8/layout/bList2"/>
    <dgm:cxn modelId="{88C2C8A9-BF07-4A1F-8D5A-76A9D2B946B1}" type="presOf" srcId="{D86C07FA-D94C-4DF4-B9D6-C02708F44B4B}" destId="{3F9F8C5A-5736-41DC-A4E1-D9DD4CD3BB96}" srcOrd="0" destOrd="0" presId="urn:microsoft.com/office/officeart/2005/8/layout/bList2"/>
    <dgm:cxn modelId="{935A4DAA-90BF-4637-B052-96FE22715A45}" type="presOf" srcId="{55700AAA-7099-4018-A568-882BC8686EE1}" destId="{991808E5-1320-4C2C-AA3C-25573115E166}" srcOrd="0" destOrd="2" presId="urn:microsoft.com/office/officeart/2005/8/layout/bList2"/>
    <dgm:cxn modelId="{C743CCB1-6055-4C08-834E-1615A415F7E6}" type="presOf" srcId="{7C767949-0DAF-48D4-9A7E-CB4264329E76}" destId="{7AF47B5C-9D51-4E7A-A1D2-D9B875DE9320}" srcOrd="1" destOrd="0" presId="urn:microsoft.com/office/officeart/2005/8/layout/bList2"/>
    <dgm:cxn modelId="{B7C145BB-04E9-457E-9422-F345F2AE8AFE}" type="presOf" srcId="{7C767949-0DAF-48D4-9A7E-CB4264329E76}" destId="{7F8D31C9-4398-4EC5-9173-EB3DC7E17166}" srcOrd="0" destOrd="0" presId="urn:microsoft.com/office/officeart/2005/8/layout/bList2"/>
    <dgm:cxn modelId="{99CF39C1-D559-4C9F-A6BB-C956C250103F}" srcId="{3DF41061-068F-4E0E-8FCD-9285615B9D9B}" destId="{E63F3FC2-3944-4F99-B29A-64DB3263685D}" srcOrd="1" destOrd="0" parTransId="{90B1D5FE-9C8F-45DC-A3BC-EB2144F6CFE6}" sibTransId="{9D073DD3-8FC6-4BEE-9EF9-E7BFD566A0CE}"/>
    <dgm:cxn modelId="{DA18A9CA-0CC4-4BEF-BE53-994773E0B33C}" srcId="{8DBC36DB-48B1-40D6-9F13-EF537E81A425}" destId="{6C75949B-0FD6-4430-8B40-984EE0AEDE3D}" srcOrd="4" destOrd="0" parTransId="{C8FC1DD1-03CD-4DCA-9CD6-2F6B3A8CA7AC}" sibTransId="{FD89A390-1132-4CCF-8DAE-A066D46AAE4E}"/>
    <dgm:cxn modelId="{BE5D40CC-6D9B-4452-8226-36705981389D}" srcId="{7C767949-0DAF-48D4-9A7E-CB4264329E76}" destId="{34ADDFFA-DFE1-4B0B-883F-10D4B2CEE439}" srcOrd="2" destOrd="0" parTransId="{B3CFEB49-2D8D-46FD-B769-3347875A1616}" sibTransId="{FE74D611-206B-4EDD-B8EF-F13AA1AEB01E}"/>
    <dgm:cxn modelId="{3706D8D0-0EF2-498C-B18E-F1C8C04C0F7D}" type="presOf" srcId="{FC3E5B59-0DAF-4F48-849F-D0F33FFA0E94}" destId="{7B261650-9284-41DC-94BC-64BFCAA97DCC}" srcOrd="0" destOrd="1" presId="urn:microsoft.com/office/officeart/2005/8/layout/bList2"/>
    <dgm:cxn modelId="{A70EC9D8-8A86-4812-90A8-0D398C098830}" type="presOf" srcId="{DE02D76A-6350-4395-AC03-B3DF6142160B}" destId="{3F9F8C5A-5736-41DC-A4E1-D9DD4CD3BB96}" srcOrd="0" destOrd="7" presId="urn:microsoft.com/office/officeart/2005/8/layout/bList2"/>
    <dgm:cxn modelId="{FC080BDA-025D-4375-8145-2ED953CA306F}" type="presOf" srcId="{6C75949B-0FD6-4430-8B40-984EE0AEDE3D}" destId="{7B261650-9284-41DC-94BC-64BFCAA97DCC}" srcOrd="0" destOrd="4" presId="urn:microsoft.com/office/officeart/2005/8/layout/bList2"/>
    <dgm:cxn modelId="{F1B821E0-086F-47F8-8D4B-1A2C6E3F2CC4}" type="presOf" srcId="{E2640A76-712F-4DA4-AA02-8358B045AC65}" destId="{07D585B2-C4FA-4FD2-88D2-0D13F326B162}" srcOrd="0" destOrd="0" presId="urn:microsoft.com/office/officeart/2005/8/layout/bList2"/>
    <dgm:cxn modelId="{747B31E9-50D6-453A-8276-219986E34D52}" srcId="{3DF41061-068F-4E0E-8FCD-9285615B9D9B}" destId="{7C767949-0DAF-48D4-9A7E-CB4264329E76}" srcOrd="2" destOrd="0" parTransId="{EA67D5BD-9315-4405-B0B8-819E19EB49BD}" sibTransId="{0CFF758F-8ED9-478A-B22E-EE300343D83E}"/>
    <dgm:cxn modelId="{70D8D0EE-71E7-43B1-8E15-BA51D1451C82}" type="presOf" srcId="{55396E61-B0D5-4CC0-8B3D-B7CC23BC1059}" destId="{991808E5-1320-4C2C-AA3C-25573115E166}" srcOrd="0" destOrd="0" presId="urn:microsoft.com/office/officeart/2005/8/layout/bList2"/>
    <dgm:cxn modelId="{1B90F3F4-90EB-422C-A82F-8FFB6F2192BA}" type="presOf" srcId="{8DBC36DB-48B1-40D6-9F13-EF537E81A425}" destId="{1F9A7402-A62E-4324-9F4F-AFAB95412106}" srcOrd="1" destOrd="0" presId="urn:microsoft.com/office/officeart/2005/8/layout/bList2"/>
    <dgm:cxn modelId="{6F821DF5-E6AE-4C95-95FD-917FEE559686}" type="presOf" srcId="{CE2817B2-F89E-4D0E-B0E9-6D06FAC2C17E}" destId="{3F9F8C5A-5736-41DC-A4E1-D9DD4CD3BB96}" srcOrd="0" destOrd="3" presId="urn:microsoft.com/office/officeart/2005/8/layout/bList2"/>
    <dgm:cxn modelId="{C455AAF7-14E9-46B6-9106-2FE6E6518F5A}" type="presOf" srcId="{6126646F-406B-4AD6-B8E5-4B326C82639C}" destId="{7B261650-9284-41DC-94BC-64BFCAA97DCC}" srcOrd="0" destOrd="0" presId="urn:microsoft.com/office/officeart/2005/8/layout/bList2"/>
    <dgm:cxn modelId="{50E8C9F8-3019-40BD-99BA-FF4F0E272B39}" type="presOf" srcId="{E63F3FC2-3944-4F99-B29A-64DB3263685D}" destId="{97BF4825-2D53-445C-BF36-625C2530A6E8}" srcOrd="1" destOrd="0" presId="urn:microsoft.com/office/officeart/2005/8/layout/bList2"/>
    <dgm:cxn modelId="{AE3D2CFF-1591-413F-9879-073E0ADB9321}" type="presOf" srcId="{E63F3FC2-3944-4F99-B29A-64DB3263685D}" destId="{7D0DB544-2006-4282-BF2D-43FA22A78FAA}" srcOrd="0" destOrd="0" presId="urn:microsoft.com/office/officeart/2005/8/layout/bList2"/>
    <dgm:cxn modelId="{D1DA7BCD-9CC9-4C3D-B2CF-6D84A1A0D3C4}" type="presParOf" srcId="{5B6381BC-7FF3-4252-A8C3-D70980ACF144}" destId="{20BA0BD2-ED16-429E-B24D-82F3019A50A3}" srcOrd="0" destOrd="0" presId="urn:microsoft.com/office/officeart/2005/8/layout/bList2"/>
    <dgm:cxn modelId="{D6D2A550-7A79-4B74-A5E4-F1B1EAA4F755}" type="presParOf" srcId="{20BA0BD2-ED16-429E-B24D-82F3019A50A3}" destId="{7B261650-9284-41DC-94BC-64BFCAA97DCC}" srcOrd="0" destOrd="0" presId="urn:microsoft.com/office/officeart/2005/8/layout/bList2"/>
    <dgm:cxn modelId="{67DABA86-15B4-4621-AE21-FD78A2F44F61}" type="presParOf" srcId="{20BA0BD2-ED16-429E-B24D-82F3019A50A3}" destId="{4080FDF4-B72C-47CF-A488-F595D604AFEB}" srcOrd="1" destOrd="0" presId="urn:microsoft.com/office/officeart/2005/8/layout/bList2"/>
    <dgm:cxn modelId="{443401F8-EEFA-4AC1-B1CB-E74AC7E9C2E0}" type="presParOf" srcId="{20BA0BD2-ED16-429E-B24D-82F3019A50A3}" destId="{1F9A7402-A62E-4324-9F4F-AFAB95412106}" srcOrd="2" destOrd="0" presId="urn:microsoft.com/office/officeart/2005/8/layout/bList2"/>
    <dgm:cxn modelId="{D35AD7D3-39A8-48CA-98F1-6DB2AC684B1C}" type="presParOf" srcId="{20BA0BD2-ED16-429E-B24D-82F3019A50A3}" destId="{53EB85EF-1C38-4291-A4F2-FBF44BAD5F2C}" srcOrd="3" destOrd="0" presId="urn:microsoft.com/office/officeart/2005/8/layout/bList2"/>
    <dgm:cxn modelId="{85C5FA69-66C1-423B-9399-E0534124D9B6}" type="presParOf" srcId="{5B6381BC-7FF3-4252-A8C3-D70980ACF144}" destId="{07D585B2-C4FA-4FD2-88D2-0D13F326B162}" srcOrd="1" destOrd="0" presId="urn:microsoft.com/office/officeart/2005/8/layout/bList2"/>
    <dgm:cxn modelId="{2860505F-554D-4FAA-8F55-374D4E0909AB}" type="presParOf" srcId="{5B6381BC-7FF3-4252-A8C3-D70980ACF144}" destId="{A0467DDC-A575-43C4-B38D-2F67E1563F01}" srcOrd="2" destOrd="0" presId="urn:microsoft.com/office/officeart/2005/8/layout/bList2"/>
    <dgm:cxn modelId="{3B99266B-21FA-4523-BC52-0998A2C8D71C}" type="presParOf" srcId="{A0467DDC-A575-43C4-B38D-2F67E1563F01}" destId="{991808E5-1320-4C2C-AA3C-25573115E166}" srcOrd="0" destOrd="0" presId="urn:microsoft.com/office/officeart/2005/8/layout/bList2"/>
    <dgm:cxn modelId="{4DD6DE0C-11DE-4169-B929-556EBD917217}" type="presParOf" srcId="{A0467DDC-A575-43C4-B38D-2F67E1563F01}" destId="{7D0DB544-2006-4282-BF2D-43FA22A78FAA}" srcOrd="1" destOrd="0" presId="urn:microsoft.com/office/officeart/2005/8/layout/bList2"/>
    <dgm:cxn modelId="{8448DF7E-B82F-4DEF-B367-D12FDA5E3BB2}" type="presParOf" srcId="{A0467DDC-A575-43C4-B38D-2F67E1563F01}" destId="{97BF4825-2D53-445C-BF36-625C2530A6E8}" srcOrd="2" destOrd="0" presId="urn:microsoft.com/office/officeart/2005/8/layout/bList2"/>
    <dgm:cxn modelId="{1E572407-A880-421A-9B93-6DFC06E2C282}" type="presParOf" srcId="{A0467DDC-A575-43C4-B38D-2F67E1563F01}" destId="{C2F66397-53CD-435D-ABEF-064B9969CD1A}" srcOrd="3" destOrd="0" presId="urn:microsoft.com/office/officeart/2005/8/layout/bList2"/>
    <dgm:cxn modelId="{7418BFBC-9D8C-4BC7-95CC-A29EEA8278C4}" type="presParOf" srcId="{5B6381BC-7FF3-4252-A8C3-D70980ACF144}" destId="{F2FA6B34-DBA4-4276-B512-AF942B21AADF}" srcOrd="3" destOrd="0" presId="urn:microsoft.com/office/officeart/2005/8/layout/bList2"/>
    <dgm:cxn modelId="{7BCECA76-FAAF-4D68-B709-71318FE50CD6}" type="presParOf" srcId="{5B6381BC-7FF3-4252-A8C3-D70980ACF144}" destId="{8BA7DC58-5FBA-4A4A-91E9-20B25695F782}" srcOrd="4" destOrd="0" presId="urn:microsoft.com/office/officeart/2005/8/layout/bList2"/>
    <dgm:cxn modelId="{3EA34298-BA3E-4009-B7D6-471A9EAD9D6F}" type="presParOf" srcId="{8BA7DC58-5FBA-4A4A-91E9-20B25695F782}" destId="{3F9F8C5A-5736-41DC-A4E1-D9DD4CD3BB96}" srcOrd="0" destOrd="0" presId="urn:microsoft.com/office/officeart/2005/8/layout/bList2"/>
    <dgm:cxn modelId="{C71A3218-E9D0-44F2-8331-46BEA97BB47F}" type="presParOf" srcId="{8BA7DC58-5FBA-4A4A-91E9-20B25695F782}" destId="{7F8D31C9-4398-4EC5-9173-EB3DC7E17166}" srcOrd="1" destOrd="0" presId="urn:microsoft.com/office/officeart/2005/8/layout/bList2"/>
    <dgm:cxn modelId="{16151831-AA94-42C6-8383-F3343013ECE4}" type="presParOf" srcId="{8BA7DC58-5FBA-4A4A-91E9-20B25695F782}" destId="{7AF47B5C-9D51-4E7A-A1D2-D9B875DE9320}" srcOrd="2" destOrd="0" presId="urn:microsoft.com/office/officeart/2005/8/layout/bList2"/>
    <dgm:cxn modelId="{B6862A7B-55C8-419E-9E00-C8D56E09D36C}" type="presParOf" srcId="{8BA7DC58-5FBA-4A4A-91E9-20B25695F782}" destId="{9656A9C2-6CE7-4A12-9650-DE8EE6814E0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F41061-068F-4E0E-8FCD-9285615B9D9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8DBC36DB-48B1-40D6-9F13-EF537E81A425}">
      <dgm:prSet/>
      <dgm:spPr/>
      <dgm:t>
        <a:bodyPr/>
        <a:lstStyle/>
        <a:p>
          <a:r>
            <a:rPr lang="en-AU" dirty="0"/>
            <a:t>Site Senior Executive</a:t>
          </a:r>
        </a:p>
      </dgm:t>
    </dgm:pt>
    <dgm:pt modelId="{4195700E-DFF3-4A0E-87E5-C5F1799857DC}" type="parTrans" cxnId="{8114FD36-1463-421C-A40D-CE05FC139E84}">
      <dgm:prSet/>
      <dgm:spPr/>
      <dgm:t>
        <a:bodyPr/>
        <a:lstStyle/>
        <a:p>
          <a:endParaRPr lang="en-AU"/>
        </a:p>
      </dgm:t>
    </dgm:pt>
    <dgm:pt modelId="{E2640A76-712F-4DA4-AA02-8358B045AC65}" type="sibTrans" cxnId="{8114FD36-1463-421C-A40D-CE05FC139E84}">
      <dgm:prSet/>
      <dgm:spPr/>
      <dgm:t>
        <a:bodyPr/>
        <a:lstStyle/>
        <a:p>
          <a:endParaRPr lang="en-AU"/>
        </a:p>
      </dgm:t>
    </dgm:pt>
    <dgm:pt modelId="{6C75949B-0FD6-4430-8B40-984EE0AEDE3D}">
      <dgm:prSet/>
      <dgm:spPr/>
      <dgm:t>
        <a:bodyPr/>
        <a:lstStyle/>
        <a:p>
          <a:endParaRPr lang="en-AU" sz="1300" dirty="0"/>
        </a:p>
      </dgm:t>
    </dgm:pt>
    <dgm:pt modelId="{C8FC1DD1-03CD-4DCA-9CD6-2F6B3A8CA7AC}" type="parTrans" cxnId="{DA18A9CA-0CC4-4BEF-BE53-994773E0B33C}">
      <dgm:prSet/>
      <dgm:spPr/>
      <dgm:t>
        <a:bodyPr/>
        <a:lstStyle/>
        <a:p>
          <a:endParaRPr lang="en-AU"/>
        </a:p>
      </dgm:t>
    </dgm:pt>
    <dgm:pt modelId="{FD89A390-1132-4CCF-8DAE-A066D46AAE4E}" type="sibTrans" cxnId="{DA18A9CA-0CC4-4BEF-BE53-994773E0B33C}">
      <dgm:prSet/>
      <dgm:spPr/>
      <dgm:t>
        <a:bodyPr/>
        <a:lstStyle/>
        <a:p>
          <a:endParaRPr lang="en-AU"/>
        </a:p>
      </dgm:t>
    </dgm:pt>
    <dgm:pt modelId="{E63F3FC2-3944-4F99-B29A-64DB3263685D}">
      <dgm:prSet/>
      <dgm:spPr/>
      <dgm:t>
        <a:bodyPr/>
        <a:lstStyle/>
        <a:p>
          <a:r>
            <a:rPr lang="en-AU" dirty="0"/>
            <a:t>Supervisors </a:t>
          </a:r>
        </a:p>
      </dgm:t>
    </dgm:pt>
    <dgm:pt modelId="{90B1D5FE-9C8F-45DC-A3BC-EB2144F6CFE6}" type="parTrans" cxnId="{99CF39C1-D559-4C9F-A6BB-C956C250103F}">
      <dgm:prSet/>
      <dgm:spPr/>
      <dgm:t>
        <a:bodyPr/>
        <a:lstStyle/>
        <a:p>
          <a:endParaRPr lang="en-AU"/>
        </a:p>
      </dgm:t>
    </dgm:pt>
    <dgm:pt modelId="{9D073DD3-8FC6-4BEE-9EF9-E7BFD566A0CE}" type="sibTrans" cxnId="{99CF39C1-D559-4C9F-A6BB-C956C250103F}">
      <dgm:prSet/>
      <dgm:spPr/>
      <dgm:t>
        <a:bodyPr/>
        <a:lstStyle/>
        <a:p>
          <a:endParaRPr lang="en-AU"/>
        </a:p>
      </dgm:t>
    </dgm:pt>
    <dgm:pt modelId="{7C767949-0DAF-48D4-9A7E-CB4264329E76}">
      <dgm:prSet/>
      <dgm:spPr/>
      <dgm:t>
        <a:bodyPr/>
        <a:lstStyle/>
        <a:p>
          <a:r>
            <a:rPr lang="en-AU" dirty="0"/>
            <a:t>Coal Mine Workers</a:t>
          </a:r>
        </a:p>
      </dgm:t>
    </dgm:pt>
    <dgm:pt modelId="{EA67D5BD-9315-4405-B0B8-819E19EB49BD}" type="parTrans" cxnId="{747B31E9-50D6-453A-8276-219986E34D52}">
      <dgm:prSet/>
      <dgm:spPr/>
      <dgm:t>
        <a:bodyPr/>
        <a:lstStyle/>
        <a:p>
          <a:endParaRPr lang="en-AU"/>
        </a:p>
      </dgm:t>
    </dgm:pt>
    <dgm:pt modelId="{0CFF758F-8ED9-478A-B22E-EE300343D83E}" type="sibTrans" cxnId="{747B31E9-50D6-453A-8276-219986E34D52}">
      <dgm:prSet/>
      <dgm:spPr/>
      <dgm:t>
        <a:bodyPr/>
        <a:lstStyle/>
        <a:p>
          <a:endParaRPr lang="en-AU"/>
        </a:p>
      </dgm:t>
    </dgm:pt>
    <dgm:pt modelId="{DE02D76A-6350-4395-AC03-B3DF6142160B}">
      <dgm:prSet custT="1"/>
      <dgm:spPr/>
      <dgm:t>
        <a:bodyPr/>
        <a:lstStyle/>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800" kern="1200" dirty="0">
            <a:solidFill>
              <a:prstClr val="black">
                <a:hueOff val="0"/>
                <a:satOff val="0"/>
                <a:lumOff val="0"/>
                <a:alphaOff val="0"/>
              </a:prstClr>
            </a:solidFill>
            <a:latin typeface="Calibri" panose="020F0502020204030204"/>
            <a:ea typeface="+mn-ea"/>
            <a:cs typeface="+mn-cs"/>
          </a:endParaRPr>
        </a:p>
      </dgm:t>
    </dgm:pt>
    <dgm:pt modelId="{115F1FDE-543F-4FF6-BC12-4718EE05F8F3}" type="parTrans" cxnId="{ABF17E16-31B9-4A70-9B69-78925E71E248}">
      <dgm:prSet/>
      <dgm:spPr/>
      <dgm:t>
        <a:bodyPr/>
        <a:lstStyle/>
        <a:p>
          <a:endParaRPr lang="en-AU"/>
        </a:p>
      </dgm:t>
    </dgm:pt>
    <dgm:pt modelId="{1CADF389-E180-47C9-8493-23FB661FB9EA}" type="sibTrans" cxnId="{ABF17E16-31B9-4A70-9B69-78925E71E248}">
      <dgm:prSet/>
      <dgm:spPr/>
      <dgm:t>
        <a:bodyPr/>
        <a:lstStyle/>
        <a:p>
          <a:endParaRPr lang="en-AU"/>
        </a:p>
      </dgm:t>
    </dgm:pt>
    <dgm:pt modelId="{2DCDD04C-7A15-44A6-A435-2D522D90C4CA}">
      <dgm:prSet custT="1"/>
      <dgm:spPr/>
      <dgm:t>
        <a:bodyPr/>
        <a:lstStyle/>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800" kern="1200" dirty="0">
            <a:solidFill>
              <a:prstClr val="black">
                <a:hueOff val="0"/>
                <a:satOff val="0"/>
                <a:lumOff val="0"/>
                <a:alphaOff val="0"/>
              </a:prstClr>
            </a:solidFill>
            <a:latin typeface="Calibri" panose="020F0502020204030204"/>
            <a:ea typeface="+mn-ea"/>
            <a:cs typeface="+mn-cs"/>
          </a:endParaRPr>
        </a:p>
      </dgm:t>
    </dgm:pt>
    <dgm:pt modelId="{3D88DB19-DE9F-4628-9712-8E1520FFF25D}" type="parTrans" cxnId="{E7F47D9D-FD61-4CC1-8234-F6E959481B85}">
      <dgm:prSet/>
      <dgm:spPr/>
      <dgm:t>
        <a:bodyPr/>
        <a:lstStyle/>
        <a:p>
          <a:endParaRPr lang="en-AU"/>
        </a:p>
      </dgm:t>
    </dgm:pt>
    <dgm:pt modelId="{7523B4C8-37F4-49B2-9694-7E9529049C90}" type="sibTrans" cxnId="{E7F47D9D-FD61-4CC1-8234-F6E959481B85}">
      <dgm:prSet/>
      <dgm:spPr/>
      <dgm:t>
        <a:bodyPr/>
        <a:lstStyle/>
        <a:p>
          <a:endParaRPr lang="en-AU"/>
        </a:p>
      </dgm:t>
    </dgm:pt>
    <dgm:pt modelId="{D86C07FA-D94C-4DF4-B9D6-C02708F44B4B}">
      <dgm:prSet custT="1"/>
      <dgm:spPr/>
      <dgm:t>
        <a:bodyPr/>
        <a:lstStyle/>
        <a:p>
          <a:pPr marL="171450" lvl="1" indent="-171450" algn="l" defTabSz="711200">
            <a:lnSpc>
              <a:spcPct val="90000"/>
            </a:lnSpc>
            <a:spcBef>
              <a:spcPct val="0"/>
            </a:spcBef>
            <a:spcAft>
              <a:spcPct val="15000"/>
            </a:spcAft>
          </a:pPr>
          <a:r>
            <a:rPr lang="en-AU" sz="1600" kern="1200" dirty="0"/>
            <a:t>Inspection of equipment work areas must be effective in identifying potential hazards before commencing work.</a:t>
          </a:r>
          <a:endParaRPr lang="en-AU" sz="1600" kern="1200" dirty="0">
            <a:solidFill>
              <a:prstClr val="black">
                <a:hueOff val="0"/>
                <a:satOff val="0"/>
                <a:lumOff val="0"/>
                <a:alphaOff val="0"/>
              </a:prstClr>
            </a:solidFill>
            <a:latin typeface="Calibri" panose="020F0502020204030204"/>
            <a:ea typeface="+mn-ea"/>
            <a:cs typeface="+mn-cs"/>
          </a:endParaRPr>
        </a:p>
      </dgm:t>
    </dgm:pt>
    <dgm:pt modelId="{21D48E41-ABFC-4B1A-8FBA-3D491DE436B2}" type="parTrans" cxnId="{15786714-34DF-44AF-88AB-CB1A5262AD34}">
      <dgm:prSet/>
      <dgm:spPr/>
      <dgm:t>
        <a:bodyPr/>
        <a:lstStyle/>
        <a:p>
          <a:endParaRPr lang="en-AU"/>
        </a:p>
      </dgm:t>
    </dgm:pt>
    <dgm:pt modelId="{70728C96-05BF-4E67-9460-9B68310877AB}" type="sibTrans" cxnId="{15786714-34DF-44AF-88AB-CB1A5262AD34}">
      <dgm:prSet/>
      <dgm:spPr/>
      <dgm:t>
        <a:bodyPr/>
        <a:lstStyle/>
        <a:p>
          <a:endParaRPr lang="en-AU"/>
        </a:p>
      </dgm:t>
    </dgm:pt>
    <dgm:pt modelId="{DB29B8FD-C071-4F9B-A779-F2D7DBC233D6}">
      <dgm:prSet/>
      <dgm:spPr/>
      <dgm:t>
        <a:bodyPr/>
        <a:lstStyle/>
        <a:p>
          <a:endParaRPr lang="en-AU" sz="1300" dirty="0">
            <a:solidFill>
              <a:schemeClr val="tx1"/>
            </a:solidFill>
          </a:endParaRPr>
        </a:p>
      </dgm:t>
    </dgm:pt>
    <dgm:pt modelId="{4EE7C001-1412-47EC-9759-C47EA6B9D1AD}" type="parTrans" cxnId="{F33E1C7C-DAC6-47F7-A77E-BDEA91546783}">
      <dgm:prSet/>
      <dgm:spPr/>
      <dgm:t>
        <a:bodyPr/>
        <a:lstStyle/>
        <a:p>
          <a:endParaRPr lang="en-AU"/>
        </a:p>
      </dgm:t>
    </dgm:pt>
    <dgm:pt modelId="{7B62689D-4A69-4AE1-AEB0-4972CC43CD45}" type="sibTrans" cxnId="{F33E1C7C-DAC6-47F7-A77E-BDEA91546783}">
      <dgm:prSet/>
      <dgm:spPr/>
      <dgm:t>
        <a:bodyPr/>
        <a:lstStyle/>
        <a:p>
          <a:endParaRPr lang="en-AU"/>
        </a:p>
      </dgm:t>
    </dgm:pt>
    <dgm:pt modelId="{302247D1-4099-40A2-AB42-236714CFB3C2}">
      <dgm:prSet/>
      <dgm:spPr/>
      <dgm:t>
        <a:bodyPr/>
        <a:lstStyle/>
        <a:p>
          <a:endParaRPr lang="en-AU" sz="1800" dirty="0">
            <a:solidFill>
              <a:schemeClr val="tx1"/>
            </a:solidFill>
          </a:endParaRPr>
        </a:p>
      </dgm:t>
    </dgm:pt>
    <dgm:pt modelId="{5419DD3A-EF9D-4F29-B0B4-3FE8D003A8B7}" type="parTrans" cxnId="{78D8AF60-B07E-4AEA-8FE0-09B12E9213A7}">
      <dgm:prSet/>
      <dgm:spPr/>
      <dgm:t>
        <a:bodyPr/>
        <a:lstStyle/>
        <a:p>
          <a:endParaRPr lang="en-AU"/>
        </a:p>
      </dgm:t>
    </dgm:pt>
    <dgm:pt modelId="{50C6AD2B-8813-4C4F-AB41-938ABA19618F}" type="sibTrans" cxnId="{78D8AF60-B07E-4AEA-8FE0-09B12E9213A7}">
      <dgm:prSet/>
      <dgm:spPr/>
      <dgm:t>
        <a:bodyPr/>
        <a:lstStyle/>
        <a:p>
          <a:endParaRPr lang="en-AU"/>
        </a:p>
      </dgm:t>
    </dgm:pt>
    <dgm:pt modelId="{9A3100CB-0447-4237-840D-A596ED213D69}">
      <dgm:prSet custT="1"/>
      <dgm:spPr/>
      <dgm: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600" kern="1200" dirty="0">
            <a:solidFill>
              <a:prstClr val="black">
                <a:hueOff val="0"/>
                <a:satOff val="0"/>
                <a:lumOff val="0"/>
                <a:alphaOff val="0"/>
              </a:prstClr>
            </a:solidFill>
            <a:latin typeface="Calibri" panose="020F0502020204030204"/>
            <a:ea typeface="+mn-ea"/>
            <a:cs typeface="+mn-cs"/>
          </a:endParaRPr>
        </a:p>
      </dgm:t>
    </dgm:pt>
    <dgm:pt modelId="{A2F87D87-E8ED-43D0-84ED-EC5803C9DD56}" type="parTrans" cxnId="{C25B2035-70C8-4D53-842F-18466082663D}">
      <dgm:prSet/>
      <dgm:spPr/>
      <dgm:t>
        <a:bodyPr/>
        <a:lstStyle/>
        <a:p>
          <a:endParaRPr lang="en-AU"/>
        </a:p>
      </dgm:t>
    </dgm:pt>
    <dgm:pt modelId="{777A5CA2-8798-4125-B855-18800D30F369}" type="sibTrans" cxnId="{C25B2035-70C8-4D53-842F-18466082663D}">
      <dgm:prSet/>
      <dgm:spPr/>
      <dgm:t>
        <a:bodyPr/>
        <a:lstStyle/>
        <a:p>
          <a:endParaRPr lang="en-AU"/>
        </a:p>
      </dgm:t>
    </dgm:pt>
    <dgm:pt modelId="{CC494B61-418D-4476-8BF0-0A0C730052C8}">
      <dgm:prSet/>
      <dgm:spPr/>
      <dgm:t>
        <a:bodyPr/>
        <a:lstStyle/>
        <a:p>
          <a:endParaRPr lang="en-AU" sz="1800" dirty="0">
            <a:solidFill>
              <a:schemeClr val="tx1"/>
            </a:solidFill>
          </a:endParaRPr>
        </a:p>
      </dgm:t>
    </dgm:pt>
    <dgm:pt modelId="{74BD48F7-58AB-488D-925D-00F6D50418D2}" type="parTrans" cxnId="{CCA99A49-6EFB-4352-A945-EB501B944000}">
      <dgm:prSet/>
      <dgm:spPr/>
      <dgm:t>
        <a:bodyPr/>
        <a:lstStyle/>
        <a:p>
          <a:endParaRPr lang="en-AU"/>
        </a:p>
      </dgm:t>
    </dgm:pt>
    <dgm:pt modelId="{804982B5-A3D4-4FDC-AE28-2914177B1C34}" type="sibTrans" cxnId="{CCA99A49-6EFB-4352-A945-EB501B944000}">
      <dgm:prSet/>
      <dgm:spPr/>
      <dgm:t>
        <a:bodyPr/>
        <a:lstStyle/>
        <a:p>
          <a:endParaRPr lang="en-AU"/>
        </a:p>
      </dgm:t>
    </dgm:pt>
    <dgm:pt modelId="{F3D66FCE-B95A-43A3-AA40-2FCE2FA788C2}">
      <dgm:prSet custT="1"/>
      <dgm:spPr/>
      <dgm: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600" dirty="0"/>
            <a:t>Ensure that all hazards are identified and effective controls have been put in place to manage these.</a:t>
          </a:r>
        </a:p>
      </dgm:t>
    </dgm:pt>
    <dgm:pt modelId="{B3AB03C3-4054-41CF-8185-AF91797256EF}" type="parTrans" cxnId="{EB578C96-3358-449E-A79D-F361DCCE46AC}">
      <dgm:prSet/>
      <dgm:spPr/>
      <dgm:t>
        <a:bodyPr/>
        <a:lstStyle/>
        <a:p>
          <a:endParaRPr lang="en-AU"/>
        </a:p>
      </dgm:t>
    </dgm:pt>
    <dgm:pt modelId="{100F0053-3BAD-415D-A3AB-BD6BC0A91449}" type="sibTrans" cxnId="{EB578C96-3358-449E-A79D-F361DCCE46AC}">
      <dgm:prSet/>
      <dgm:spPr/>
      <dgm:t>
        <a:bodyPr/>
        <a:lstStyle/>
        <a:p>
          <a:endParaRPr lang="en-AU"/>
        </a:p>
      </dgm:t>
    </dgm:pt>
    <dgm:pt modelId="{A70E4B67-88DA-424E-939E-2D995AC4143A}">
      <dgm:prSet custT="1"/>
      <dgm:spPr/>
      <dgm: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600" dirty="0"/>
            <a:t>Inform your supervisor of any concerns you have identified.</a:t>
          </a:r>
        </a:p>
      </dgm:t>
    </dgm:pt>
    <dgm:pt modelId="{DC1FAC93-DDFB-44C4-899E-56B68158139B}" type="parTrans" cxnId="{D8F761A8-F34D-4E4E-8AAD-53A2D6984934}">
      <dgm:prSet/>
      <dgm:spPr/>
      <dgm:t>
        <a:bodyPr/>
        <a:lstStyle/>
        <a:p>
          <a:endParaRPr lang="en-AU"/>
        </a:p>
      </dgm:t>
    </dgm:pt>
    <dgm:pt modelId="{EF529800-CC53-470D-AC21-B815518073CD}" type="sibTrans" cxnId="{D8F761A8-F34D-4E4E-8AAD-53A2D6984934}">
      <dgm:prSet/>
      <dgm:spPr/>
      <dgm:t>
        <a:bodyPr/>
        <a:lstStyle/>
        <a:p>
          <a:endParaRPr lang="en-AU"/>
        </a:p>
      </dgm:t>
    </dgm:pt>
    <dgm:pt modelId="{18AB43C4-6AD0-408B-A708-4DA0C481592E}">
      <dgm:prSet custT="1"/>
      <dgm:spPr/>
      <dgm:t>
        <a:bodyPr/>
        <a:lstStyle/>
        <a:p>
          <a:r>
            <a:rPr lang="en-AU" sz="1600" dirty="0"/>
            <a:t>Confirm coal mine workers ae trained and competent in the relevant procedures required by the SHMS.</a:t>
          </a:r>
          <a:endParaRPr lang="en-AU" sz="1600" dirty="0">
            <a:solidFill>
              <a:schemeClr val="tx1"/>
            </a:solidFill>
          </a:endParaRPr>
        </a:p>
      </dgm:t>
    </dgm:pt>
    <dgm:pt modelId="{F1B5BD2E-54CF-4EBB-9204-A47AAFF85C69}" type="parTrans" cxnId="{089561F5-7497-4C62-9AEE-94C6A35E30D5}">
      <dgm:prSet/>
      <dgm:spPr/>
    </dgm:pt>
    <dgm:pt modelId="{298EA7C7-FEEA-40A6-84A0-DDFABC17DD19}" type="sibTrans" cxnId="{089561F5-7497-4C62-9AEE-94C6A35E30D5}">
      <dgm:prSet/>
      <dgm:spPr/>
    </dgm:pt>
    <dgm:pt modelId="{B01900EC-DAC4-45FC-9FF9-D5E30000297E}">
      <dgm:prSet custT="1"/>
      <dgm:spPr/>
      <dgm:t>
        <a:bodyPr/>
        <a:lstStyle/>
        <a:p>
          <a:r>
            <a:rPr lang="en-AU" sz="1600" dirty="0">
              <a:solidFill>
                <a:schemeClr val="tx1"/>
              </a:solidFill>
            </a:rPr>
            <a:t>Monitor and verify that all risk controls for the tasks are being used and are effective.</a:t>
          </a:r>
        </a:p>
      </dgm:t>
    </dgm:pt>
    <dgm:pt modelId="{2363C197-8C41-4238-BE10-00ACEDF962BB}" type="parTrans" cxnId="{7AC4D7C4-C007-4D49-891B-F731B99099C2}">
      <dgm:prSet/>
      <dgm:spPr/>
    </dgm:pt>
    <dgm:pt modelId="{E146CD01-C98E-45BC-BADA-B8C92189AB2A}" type="sibTrans" cxnId="{7AC4D7C4-C007-4D49-891B-F731B99099C2}">
      <dgm:prSet/>
      <dgm:spPr/>
    </dgm:pt>
    <dgm:pt modelId="{F5DA7CC9-7E83-453B-968F-F1FA3A6F2851}">
      <dgm:prSet custT="1"/>
      <dgm:spPr/>
      <dgm:t>
        <a:bodyPr/>
        <a:lstStyle/>
        <a:p>
          <a:endParaRPr lang="en-AU" sz="1600" dirty="0">
            <a:solidFill>
              <a:schemeClr val="tx1"/>
            </a:solidFill>
          </a:endParaRPr>
        </a:p>
      </dgm:t>
    </dgm:pt>
    <dgm:pt modelId="{AB25320C-23A8-4107-B59B-790C370FE6A7}" type="parTrans" cxnId="{C1C4C436-B885-4E77-BBCC-07498A534D87}">
      <dgm:prSet/>
      <dgm:spPr/>
    </dgm:pt>
    <dgm:pt modelId="{1B5726D0-0C3B-4A7B-B5F1-66D966C606A5}" type="sibTrans" cxnId="{C1C4C436-B885-4E77-BBCC-07498A534D87}">
      <dgm:prSet/>
      <dgm:spPr/>
    </dgm:pt>
    <dgm:pt modelId="{BB44EA9C-E73C-4EDE-88F6-C1E70407C12B}">
      <dgm:prSet custT="1"/>
      <dgm:spPr/>
      <dgm:t>
        <a:bodyPr/>
        <a:lstStyle/>
        <a:p>
          <a:r>
            <a:rPr lang="en-AU" sz="1600" dirty="0">
              <a:solidFill>
                <a:schemeClr val="tx1"/>
              </a:solidFill>
            </a:rPr>
            <a:t>Ensure the maintenance system is effective in managing the risks.</a:t>
          </a:r>
        </a:p>
      </dgm:t>
    </dgm:pt>
    <dgm:pt modelId="{AA2E44BE-E11A-4BE5-B033-AFD2B430DF80}" type="parTrans" cxnId="{C81EC9DD-48D6-4594-B55B-4CF9DF6954DA}">
      <dgm:prSet/>
      <dgm:spPr/>
    </dgm:pt>
    <dgm:pt modelId="{68B9CD09-B306-4666-BF02-209563E1D5BB}" type="sibTrans" cxnId="{C81EC9DD-48D6-4594-B55B-4CF9DF6954DA}">
      <dgm:prSet/>
      <dgm:spPr/>
    </dgm:pt>
    <dgm:pt modelId="{2DCE57E5-218C-4192-A730-37A36600A298}">
      <dgm:prSet custT="1"/>
      <dgm:spPr/>
      <dgm:t>
        <a:bodyPr/>
        <a:lstStyle/>
        <a:p>
          <a:r>
            <a:rPr lang="en-AU" sz="1600" dirty="0">
              <a:solidFill>
                <a:schemeClr val="tx1"/>
              </a:solidFill>
            </a:rPr>
            <a:t>Confirm CMW are trained and competent in the procedures relevant to the tasks they are assigned.</a:t>
          </a:r>
        </a:p>
      </dgm:t>
    </dgm:pt>
    <dgm:pt modelId="{A291102C-2D1E-487F-836B-EA2EF9E76C8F}" type="parTrans" cxnId="{544CDB46-0BEB-4987-8B53-42785C4E9AE2}">
      <dgm:prSet/>
      <dgm:spPr/>
    </dgm:pt>
    <dgm:pt modelId="{50BCAA25-3BA7-42A8-9D0C-A0676440A8DE}" type="sibTrans" cxnId="{544CDB46-0BEB-4987-8B53-42785C4E9AE2}">
      <dgm:prSet/>
      <dgm:spPr/>
    </dgm:pt>
    <dgm:pt modelId="{93B18E4E-8BAD-4F28-B4F4-240970AA4BE5}">
      <dgm:prSet custT="1"/>
      <dgm:spPr/>
      <dgm:t>
        <a:bodyPr/>
        <a:lstStyle/>
        <a:p>
          <a:r>
            <a:rPr lang="en-AU" sz="1600" dirty="0">
              <a:solidFill>
                <a:schemeClr val="tx1"/>
              </a:solidFill>
            </a:rPr>
            <a:t>Ensure supervisors are monitoring and verifying effective use of risk controls.</a:t>
          </a:r>
        </a:p>
      </dgm:t>
    </dgm:pt>
    <dgm:pt modelId="{20B61A4B-EC14-4A25-A4B6-403B1B67EC8C}" type="parTrans" cxnId="{150A247D-085F-4F2F-9076-54C99F460ED3}">
      <dgm:prSet/>
      <dgm:spPr/>
    </dgm:pt>
    <dgm:pt modelId="{C1E576EB-6CB0-4CE0-96C0-984D402231B8}" type="sibTrans" cxnId="{150A247D-085F-4F2F-9076-54C99F460ED3}">
      <dgm:prSet/>
      <dgm:spPr/>
    </dgm:pt>
    <dgm:pt modelId="{5B6381BC-7FF3-4252-A8C3-D70980ACF144}" type="pres">
      <dgm:prSet presAssocID="{3DF41061-068F-4E0E-8FCD-9285615B9D9B}" presName="diagram" presStyleCnt="0">
        <dgm:presLayoutVars>
          <dgm:dir/>
          <dgm:animLvl val="lvl"/>
          <dgm:resizeHandles val="exact"/>
        </dgm:presLayoutVars>
      </dgm:prSet>
      <dgm:spPr/>
    </dgm:pt>
    <dgm:pt modelId="{20BA0BD2-ED16-429E-B24D-82F3019A50A3}" type="pres">
      <dgm:prSet presAssocID="{8DBC36DB-48B1-40D6-9F13-EF537E81A425}" presName="compNode" presStyleCnt="0"/>
      <dgm:spPr/>
    </dgm:pt>
    <dgm:pt modelId="{7B261650-9284-41DC-94BC-64BFCAA97DCC}" type="pres">
      <dgm:prSet presAssocID="{8DBC36DB-48B1-40D6-9F13-EF537E81A425}" presName="childRect" presStyleLbl="bgAcc1" presStyleIdx="0" presStyleCnt="3" custScaleY="104720" custLinFactNeighborX="5736">
        <dgm:presLayoutVars>
          <dgm:bulletEnabled val="1"/>
        </dgm:presLayoutVars>
      </dgm:prSet>
      <dgm:spPr/>
    </dgm:pt>
    <dgm:pt modelId="{4080FDF4-B72C-47CF-A488-F595D604AFEB}" type="pres">
      <dgm:prSet presAssocID="{8DBC36DB-48B1-40D6-9F13-EF537E81A425}" presName="parentText" presStyleLbl="node1" presStyleIdx="0" presStyleCnt="0">
        <dgm:presLayoutVars>
          <dgm:chMax val="0"/>
          <dgm:bulletEnabled val="1"/>
        </dgm:presLayoutVars>
      </dgm:prSet>
      <dgm:spPr/>
    </dgm:pt>
    <dgm:pt modelId="{1F9A7402-A62E-4324-9F4F-AFAB95412106}" type="pres">
      <dgm:prSet presAssocID="{8DBC36DB-48B1-40D6-9F13-EF537E81A425}" presName="parentRect" presStyleLbl="alignNode1" presStyleIdx="0" presStyleCnt="3" custLinFactNeighborX="5736"/>
      <dgm:spPr/>
    </dgm:pt>
    <dgm:pt modelId="{53EB85EF-1C38-4291-A4F2-FBF44BAD5F2C}" type="pres">
      <dgm:prSet presAssocID="{8DBC36DB-48B1-40D6-9F13-EF537E81A425}" presName="adorn" presStyleLbl="fgAccFollowNode1" presStyleIdx="0" presStyleCnt="3" custLinFactNeighborX="1641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07D585B2-C4FA-4FD2-88D2-0D13F326B162}" type="pres">
      <dgm:prSet presAssocID="{E2640A76-712F-4DA4-AA02-8358B045AC65}" presName="sibTrans" presStyleLbl="sibTrans2D1" presStyleIdx="0" presStyleCnt="0"/>
      <dgm:spPr/>
    </dgm:pt>
    <dgm:pt modelId="{A0467DDC-A575-43C4-B38D-2F67E1563F01}" type="pres">
      <dgm:prSet presAssocID="{E63F3FC2-3944-4F99-B29A-64DB3263685D}" presName="compNode" presStyleCnt="0"/>
      <dgm:spPr/>
    </dgm:pt>
    <dgm:pt modelId="{991808E5-1320-4C2C-AA3C-25573115E166}" type="pres">
      <dgm:prSet presAssocID="{E63F3FC2-3944-4F99-B29A-64DB3263685D}" presName="childRect" presStyleLbl="bgAcc1" presStyleIdx="1" presStyleCnt="3" custScaleY="108951" custLinFactNeighborX="1912">
        <dgm:presLayoutVars>
          <dgm:bulletEnabled val="1"/>
        </dgm:presLayoutVars>
      </dgm:prSet>
      <dgm:spPr/>
    </dgm:pt>
    <dgm:pt modelId="{7D0DB544-2006-4282-BF2D-43FA22A78FAA}" type="pres">
      <dgm:prSet presAssocID="{E63F3FC2-3944-4F99-B29A-64DB3263685D}" presName="parentText" presStyleLbl="node1" presStyleIdx="0" presStyleCnt="0">
        <dgm:presLayoutVars>
          <dgm:chMax val="0"/>
          <dgm:bulletEnabled val="1"/>
        </dgm:presLayoutVars>
      </dgm:prSet>
      <dgm:spPr/>
    </dgm:pt>
    <dgm:pt modelId="{97BF4825-2D53-445C-BF36-625C2530A6E8}" type="pres">
      <dgm:prSet presAssocID="{E63F3FC2-3944-4F99-B29A-64DB3263685D}" presName="parentRect" presStyleLbl="alignNode1" presStyleIdx="1" presStyleCnt="3" custLinFactNeighborX="1912"/>
      <dgm:spPr/>
    </dgm:pt>
    <dgm:pt modelId="{C2F66397-53CD-435D-ABEF-064B9969CD1A}" type="pres">
      <dgm:prSet presAssocID="{E63F3FC2-3944-4F99-B29A-64DB3263685D}" presName="adorn" presStyleLbl="fgAccFollowNode1" presStyleIdx="1" presStyleCnt="3" custLinFactNeighborX="547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2FA6B34-DBA4-4276-B512-AF942B21AADF}" type="pres">
      <dgm:prSet presAssocID="{9D073DD3-8FC6-4BEE-9EF9-E7BFD566A0CE}" presName="sibTrans" presStyleLbl="sibTrans2D1" presStyleIdx="0" presStyleCnt="0"/>
      <dgm:spPr/>
    </dgm:pt>
    <dgm:pt modelId="{8BA7DC58-5FBA-4A4A-91E9-20B25695F782}" type="pres">
      <dgm:prSet presAssocID="{7C767949-0DAF-48D4-9A7E-CB4264329E76}" presName="compNode" presStyleCnt="0"/>
      <dgm:spPr/>
    </dgm:pt>
    <dgm:pt modelId="{3F9F8C5A-5736-41DC-A4E1-D9DD4CD3BB96}" type="pres">
      <dgm:prSet presAssocID="{7C767949-0DAF-48D4-9A7E-CB4264329E76}" presName="childRect" presStyleLbl="bgAcc1" presStyleIdx="2" presStyleCnt="3" custScaleY="115192">
        <dgm:presLayoutVars>
          <dgm:bulletEnabled val="1"/>
        </dgm:presLayoutVars>
      </dgm:prSet>
      <dgm:spPr/>
    </dgm:pt>
    <dgm:pt modelId="{7F8D31C9-4398-4EC5-9173-EB3DC7E17166}" type="pres">
      <dgm:prSet presAssocID="{7C767949-0DAF-48D4-9A7E-CB4264329E76}" presName="parentText" presStyleLbl="node1" presStyleIdx="0" presStyleCnt="0">
        <dgm:presLayoutVars>
          <dgm:chMax val="0"/>
          <dgm:bulletEnabled val="1"/>
        </dgm:presLayoutVars>
      </dgm:prSet>
      <dgm:spPr/>
    </dgm:pt>
    <dgm:pt modelId="{7AF47B5C-9D51-4E7A-A1D2-D9B875DE9320}" type="pres">
      <dgm:prSet presAssocID="{7C767949-0DAF-48D4-9A7E-CB4264329E76}" presName="parentRect" presStyleLbl="alignNode1" presStyleIdx="2" presStyleCnt="3"/>
      <dgm:spPr/>
    </dgm:pt>
    <dgm:pt modelId="{9656A9C2-6CE7-4A12-9650-DE8EE6814E00}" type="pres">
      <dgm:prSet presAssocID="{7C767949-0DAF-48D4-9A7E-CB4264329E76}" presName="adorn" presStyleLbl="fgAccFollow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A52C2B11-C3B4-466E-B314-1A5526C1B89C}" type="presOf" srcId="{9D073DD3-8FC6-4BEE-9EF9-E7BFD566A0CE}" destId="{F2FA6B34-DBA4-4276-B512-AF942B21AADF}" srcOrd="0" destOrd="0" presId="urn:microsoft.com/office/officeart/2005/8/layout/bList2"/>
    <dgm:cxn modelId="{15786714-34DF-44AF-88AB-CB1A5262AD34}" srcId="{7C767949-0DAF-48D4-9A7E-CB4264329E76}" destId="{D86C07FA-D94C-4DF4-B9D6-C02708F44B4B}" srcOrd="0" destOrd="0" parTransId="{21D48E41-ABFC-4B1A-8FBA-3D491DE436B2}" sibTransId="{70728C96-05BF-4E67-9460-9B68310877AB}"/>
    <dgm:cxn modelId="{ABF17E16-31B9-4A70-9B69-78925E71E248}" srcId="{7C767949-0DAF-48D4-9A7E-CB4264329E76}" destId="{DE02D76A-6350-4395-AC03-B3DF6142160B}" srcOrd="5" destOrd="0" parTransId="{115F1FDE-543F-4FF6-BC12-4718EE05F8F3}" sibTransId="{1CADF389-E180-47C9-8493-23FB661FB9EA}"/>
    <dgm:cxn modelId="{2A6ED516-6D7E-4374-A199-D66CEAA8A1AF}" type="presOf" srcId="{BB44EA9C-E73C-4EDE-88F6-C1E70407C12B}" destId="{7B261650-9284-41DC-94BC-64BFCAA97DCC}" srcOrd="0" destOrd="1" presId="urn:microsoft.com/office/officeart/2005/8/layout/bList2"/>
    <dgm:cxn modelId="{6B30D233-2351-424B-80B4-94083F3EFF83}" type="presOf" srcId="{302247D1-4099-40A2-AB42-236714CFB3C2}" destId="{991808E5-1320-4C2C-AA3C-25573115E166}" srcOrd="0" destOrd="4" presId="urn:microsoft.com/office/officeart/2005/8/layout/bList2"/>
    <dgm:cxn modelId="{C25B2035-70C8-4D53-842F-18466082663D}" srcId="{7C767949-0DAF-48D4-9A7E-CB4264329E76}" destId="{9A3100CB-0447-4237-840D-A596ED213D69}" srcOrd="3" destOrd="0" parTransId="{A2F87D87-E8ED-43D0-84ED-EC5803C9DD56}" sibTransId="{777A5CA2-8798-4125-B855-18800D30F369}"/>
    <dgm:cxn modelId="{C1C4C436-B885-4E77-BBCC-07498A534D87}" srcId="{E63F3FC2-3944-4F99-B29A-64DB3263685D}" destId="{F5DA7CC9-7E83-453B-968F-F1FA3A6F2851}" srcOrd="2" destOrd="0" parTransId="{AB25320C-23A8-4107-B59B-790C370FE6A7}" sibTransId="{1B5726D0-0C3B-4A7B-B5F1-66D966C606A5}"/>
    <dgm:cxn modelId="{8114FD36-1463-421C-A40D-CE05FC139E84}" srcId="{3DF41061-068F-4E0E-8FCD-9285615B9D9B}" destId="{8DBC36DB-48B1-40D6-9F13-EF537E81A425}" srcOrd="0" destOrd="0" parTransId="{4195700E-DFF3-4A0E-87E5-C5F1799857DC}" sibTransId="{E2640A76-712F-4DA4-AA02-8358B045AC65}"/>
    <dgm:cxn modelId="{71800738-01C7-45B1-A602-906AF9476673}" type="presOf" srcId="{F3D66FCE-B95A-43A3-AA40-2FCE2FA788C2}" destId="{3F9F8C5A-5736-41DC-A4E1-D9DD4CD3BB96}" srcOrd="0" destOrd="1" presId="urn:microsoft.com/office/officeart/2005/8/layout/bList2"/>
    <dgm:cxn modelId="{78D8AF60-B07E-4AEA-8FE0-09B12E9213A7}" srcId="{E63F3FC2-3944-4F99-B29A-64DB3263685D}" destId="{302247D1-4099-40A2-AB42-236714CFB3C2}" srcOrd="4" destOrd="0" parTransId="{5419DD3A-EF9D-4F29-B0B4-3FE8D003A8B7}" sibTransId="{50C6AD2B-8813-4C4F-AB41-938ABA19618F}"/>
    <dgm:cxn modelId="{544CDB46-0BEB-4987-8B53-42785C4E9AE2}" srcId="{E63F3FC2-3944-4F99-B29A-64DB3263685D}" destId="{2DCE57E5-218C-4192-A730-37A36600A298}" srcOrd="1" destOrd="0" parTransId="{A291102C-2D1E-487F-836B-EA2EF9E76C8F}" sibTransId="{50BCAA25-3BA7-42A8-9D0C-A0676440A8DE}"/>
    <dgm:cxn modelId="{03F28C47-E207-4245-8327-CDEE78A3B183}" type="presOf" srcId="{2DCE57E5-218C-4192-A730-37A36600A298}" destId="{991808E5-1320-4C2C-AA3C-25573115E166}" srcOrd="0" destOrd="1" presId="urn:microsoft.com/office/officeart/2005/8/layout/bList2"/>
    <dgm:cxn modelId="{4C07E768-5275-4AD5-8CED-7425CF23A490}" type="presOf" srcId="{9A3100CB-0447-4237-840D-A596ED213D69}" destId="{3F9F8C5A-5736-41DC-A4E1-D9DD4CD3BB96}" srcOrd="0" destOrd="3" presId="urn:microsoft.com/office/officeart/2005/8/layout/bList2"/>
    <dgm:cxn modelId="{CCA99A49-6EFB-4352-A945-EB501B944000}" srcId="{E63F3FC2-3944-4F99-B29A-64DB3263685D}" destId="{CC494B61-418D-4476-8BF0-0A0C730052C8}" srcOrd="3" destOrd="0" parTransId="{74BD48F7-58AB-488D-925D-00F6D50418D2}" sibTransId="{804982B5-A3D4-4FDC-AE28-2914177B1C34}"/>
    <dgm:cxn modelId="{B0F96B4A-EED7-4316-8B72-6EC2D3AB50DB}" type="presOf" srcId="{8DBC36DB-48B1-40D6-9F13-EF537E81A425}" destId="{4080FDF4-B72C-47CF-A488-F595D604AFEB}" srcOrd="0" destOrd="0" presId="urn:microsoft.com/office/officeart/2005/8/layout/bList2"/>
    <dgm:cxn modelId="{D2788A56-4BE7-4817-A871-2A55E7709CA4}" type="presOf" srcId="{A70E4B67-88DA-424E-939E-2D995AC4143A}" destId="{3F9F8C5A-5736-41DC-A4E1-D9DD4CD3BB96}" srcOrd="0" destOrd="2" presId="urn:microsoft.com/office/officeart/2005/8/layout/bList2"/>
    <dgm:cxn modelId="{9DBDFA79-4D8F-4BC0-A438-48E920EC3625}" type="presOf" srcId="{2DCDD04C-7A15-44A6-A435-2D522D90C4CA}" destId="{3F9F8C5A-5736-41DC-A4E1-D9DD4CD3BB96}" srcOrd="0" destOrd="4" presId="urn:microsoft.com/office/officeart/2005/8/layout/bList2"/>
    <dgm:cxn modelId="{F33E1C7C-DAC6-47F7-A77E-BDEA91546783}" srcId="{8DBC36DB-48B1-40D6-9F13-EF537E81A425}" destId="{DB29B8FD-C071-4F9B-A779-F2D7DBC233D6}" srcOrd="3" destOrd="0" parTransId="{4EE7C001-1412-47EC-9759-C47EA6B9D1AD}" sibTransId="{7B62689D-4A69-4AE1-AEB0-4972CC43CD45}"/>
    <dgm:cxn modelId="{150A247D-085F-4F2F-9076-54C99F460ED3}" srcId="{8DBC36DB-48B1-40D6-9F13-EF537E81A425}" destId="{93B18E4E-8BAD-4F28-B4F4-240970AA4BE5}" srcOrd="2" destOrd="0" parTransId="{20B61A4B-EC14-4A25-A4B6-403B1B67EC8C}" sibTransId="{C1E576EB-6CB0-4CE0-96C0-984D402231B8}"/>
    <dgm:cxn modelId="{82284493-761D-486A-982D-3403BBE446E7}" type="presOf" srcId="{DB29B8FD-C071-4F9B-A779-F2D7DBC233D6}" destId="{7B261650-9284-41DC-94BC-64BFCAA97DCC}" srcOrd="0" destOrd="3" presId="urn:microsoft.com/office/officeart/2005/8/layout/bList2"/>
    <dgm:cxn modelId="{A8537A96-CFD7-4C00-85CC-12EDB7C14C14}" type="presOf" srcId="{18AB43C4-6AD0-408B-A708-4DA0C481592E}" destId="{7B261650-9284-41DC-94BC-64BFCAA97DCC}" srcOrd="0" destOrd="0" presId="urn:microsoft.com/office/officeart/2005/8/layout/bList2"/>
    <dgm:cxn modelId="{EB578C96-3358-449E-A79D-F361DCCE46AC}" srcId="{7C767949-0DAF-48D4-9A7E-CB4264329E76}" destId="{F3D66FCE-B95A-43A3-AA40-2FCE2FA788C2}" srcOrd="1" destOrd="0" parTransId="{B3AB03C3-4054-41CF-8185-AF91797256EF}" sibTransId="{100F0053-3BAD-415D-A3AB-BD6BC0A91449}"/>
    <dgm:cxn modelId="{E7F47D9D-FD61-4CC1-8234-F6E959481B85}" srcId="{7C767949-0DAF-48D4-9A7E-CB4264329E76}" destId="{2DCDD04C-7A15-44A6-A435-2D522D90C4CA}" srcOrd="4" destOrd="0" parTransId="{3D88DB19-DE9F-4628-9712-8E1520FFF25D}" sibTransId="{7523B4C8-37F4-49B2-9694-7E9529049C90}"/>
    <dgm:cxn modelId="{1C01BAA1-BEAB-4CFF-8498-7D50890CE9EE}" type="presOf" srcId="{F5DA7CC9-7E83-453B-968F-F1FA3A6F2851}" destId="{991808E5-1320-4C2C-AA3C-25573115E166}" srcOrd="0" destOrd="2" presId="urn:microsoft.com/office/officeart/2005/8/layout/bList2"/>
    <dgm:cxn modelId="{3503E9A2-6761-4CB9-8FA5-4C1C275E325F}" type="presOf" srcId="{3DF41061-068F-4E0E-8FCD-9285615B9D9B}" destId="{5B6381BC-7FF3-4252-A8C3-D70980ACF144}" srcOrd="0" destOrd="0" presId="urn:microsoft.com/office/officeart/2005/8/layout/bList2"/>
    <dgm:cxn modelId="{38678CA5-E4D3-483B-88F8-5A77F4F0BC75}" type="presOf" srcId="{CC494B61-418D-4476-8BF0-0A0C730052C8}" destId="{991808E5-1320-4C2C-AA3C-25573115E166}" srcOrd="0" destOrd="3" presId="urn:microsoft.com/office/officeart/2005/8/layout/bList2"/>
    <dgm:cxn modelId="{D8F761A8-F34D-4E4E-8AAD-53A2D6984934}" srcId="{7C767949-0DAF-48D4-9A7E-CB4264329E76}" destId="{A70E4B67-88DA-424E-939E-2D995AC4143A}" srcOrd="2" destOrd="0" parTransId="{DC1FAC93-DDFB-44C4-899E-56B68158139B}" sibTransId="{EF529800-CC53-470D-AC21-B815518073CD}"/>
    <dgm:cxn modelId="{88C2C8A9-BF07-4A1F-8D5A-76A9D2B946B1}" type="presOf" srcId="{D86C07FA-D94C-4DF4-B9D6-C02708F44B4B}" destId="{3F9F8C5A-5736-41DC-A4E1-D9DD4CD3BB96}" srcOrd="0" destOrd="0" presId="urn:microsoft.com/office/officeart/2005/8/layout/bList2"/>
    <dgm:cxn modelId="{C743CCB1-6055-4C08-834E-1615A415F7E6}" type="presOf" srcId="{7C767949-0DAF-48D4-9A7E-CB4264329E76}" destId="{7AF47B5C-9D51-4E7A-A1D2-D9B875DE9320}" srcOrd="1" destOrd="0" presId="urn:microsoft.com/office/officeart/2005/8/layout/bList2"/>
    <dgm:cxn modelId="{B7C145BB-04E9-457E-9422-F345F2AE8AFE}" type="presOf" srcId="{7C767949-0DAF-48D4-9A7E-CB4264329E76}" destId="{7F8D31C9-4398-4EC5-9173-EB3DC7E17166}" srcOrd="0" destOrd="0" presId="urn:microsoft.com/office/officeart/2005/8/layout/bList2"/>
    <dgm:cxn modelId="{99CF39C1-D559-4C9F-A6BB-C956C250103F}" srcId="{3DF41061-068F-4E0E-8FCD-9285615B9D9B}" destId="{E63F3FC2-3944-4F99-B29A-64DB3263685D}" srcOrd="1" destOrd="0" parTransId="{90B1D5FE-9C8F-45DC-A3BC-EB2144F6CFE6}" sibTransId="{9D073DD3-8FC6-4BEE-9EF9-E7BFD566A0CE}"/>
    <dgm:cxn modelId="{7AC4D7C4-C007-4D49-891B-F731B99099C2}" srcId="{E63F3FC2-3944-4F99-B29A-64DB3263685D}" destId="{B01900EC-DAC4-45FC-9FF9-D5E30000297E}" srcOrd="0" destOrd="0" parTransId="{2363C197-8C41-4238-BE10-00ACEDF962BB}" sibTransId="{E146CD01-C98E-45BC-BADA-B8C92189AB2A}"/>
    <dgm:cxn modelId="{DA18A9CA-0CC4-4BEF-BE53-994773E0B33C}" srcId="{8DBC36DB-48B1-40D6-9F13-EF537E81A425}" destId="{6C75949B-0FD6-4430-8B40-984EE0AEDE3D}" srcOrd="4" destOrd="0" parTransId="{C8FC1DD1-03CD-4DCA-9CD6-2F6B3A8CA7AC}" sibTransId="{FD89A390-1132-4CCF-8DAE-A066D46AAE4E}"/>
    <dgm:cxn modelId="{2A3998D5-102E-42C3-9894-07C667DAB686}" type="presOf" srcId="{93B18E4E-8BAD-4F28-B4F4-240970AA4BE5}" destId="{7B261650-9284-41DC-94BC-64BFCAA97DCC}" srcOrd="0" destOrd="2" presId="urn:microsoft.com/office/officeart/2005/8/layout/bList2"/>
    <dgm:cxn modelId="{A70EC9D8-8A86-4812-90A8-0D398C098830}" type="presOf" srcId="{DE02D76A-6350-4395-AC03-B3DF6142160B}" destId="{3F9F8C5A-5736-41DC-A4E1-D9DD4CD3BB96}" srcOrd="0" destOrd="5" presId="urn:microsoft.com/office/officeart/2005/8/layout/bList2"/>
    <dgm:cxn modelId="{FC080BDA-025D-4375-8145-2ED953CA306F}" type="presOf" srcId="{6C75949B-0FD6-4430-8B40-984EE0AEDE3D}" destId="{7B261650-9284-41DC-94BC-64BFCAA97DCC}" srcOrd="0" destOrd="4" presId="urn:microsoft.com/office/officeart/2005/8/layout/bList2"/>
    <dgm:cxn modelId="{C81EC9DD-48D6-4594-B55B-4CF9DF6954DA}" srcId="{8DBC36DB-48B1-40D6-9F13-EF537E81A425}" destId="{BB44EA9C-E73C-4EDE-88F6-C1E70407C12B}" srcOrd="1" destOrd="0" parTransId="{AA2E44BE-E11A-4BE5-B033-AFD2B430DF80}" sibTransId="{68B9CD09-B306-4666-BF02-209563E1D5BB}"/>
    <dgm:cxn modelId="{F1B821E0-086F-47F8-8D4B-1A2C6E3F2CC4}" type="presOf" srcId="{E2640A76-712F-4DA4-AA02-8358B045AC65}" destId="{07D585B2-C4FA-4FD2-88D2-0D13F326B162}" srcOrd="0" destOrd="0" presId="urn:microsoft.com/office/officeart/2005/8/layout/bList2"/>
    <dgm:cxn modelId="{747B31E9-50D6-453A-8276-219986E34D52}" srcId="{3DF41061-068F-4E0E-8FCD-9285615B9D9B}" destId="{7C767949-0DAF-48D4-9A7E-CB4264329E76}" srcOrd="2" destOrd="0" parTransId="{EA67D5BD-9315-4405-B0B8-819E19EB49BD}" sibTransId="{0CFF758F-8ED9-478A-B22E-EE300343D83E}"/>
    <dgm:cxn modelId="{1F45DEF4-FBAD-4ED3-9D8B-FA2962E12BCB}" type="presOf" srcId="{B01900EC-DAC4-45FC-9FF9-D5E30000297E}" destId="{991808E5-1320-4C2C-AA3C-25573115E166}" srcOrd="0" destOrd="0" presId="urn:microsoft.com/office/officeart/2005/8/layout/bList2"/>
    <dgm:cxn modelId="{1B90F3F4-90EB-422C-A82F-8FFB6F2192BA}" type="presOf" srcId="{8DBC36DB-48B1-40D6-9F13-EF537E81A425}" destId="{1F9A7402-A62E-4324-9F4F-AFAB95412106}" srcOrd="1" destOrd="0" presId="urn:microsoft.com/office/officeart/2005/8/layout/bList2"/>
    <dgm:cxn modelId="{089561F5-7497-4C62-9AEE-94C6A35E30D5}" srcId="{8DBC36DB-48B1-40D6-9F13-EF537E81A425}" destId="{18AB43C4-6AD0-408B-A708-4DA0C481592E}" srcOrd="0" destOrd="0" parTransId="{F1B5BD2E-54CF-4EBB-9204-A47AAFF85C69}" sibTransId="{298EA7C7-FEEA-40A6-84A0-DDFABC17DD19}"/>
    <dgm:cxn modelId="{50E8C9F8-3019-40BD-99BA-FF4F0E272B39}" type="presOf" srcId="{E63F3FC2-3944-4F99-B29A-64DB3263685D}" destId="{97BF4825-2D53-445C-BF36-625C2530A6E8}" srcOrd="1" destOrd="0" presId="urn:microsoft.com/office/officeart/2005/8/layout/bList2"/>
    <dgm:cxn modelId="{AE3D2CFF-1591-413F-9879-073E0ADB9321}" type="presOf" srcId="{E63F3FC2-3944-4F99-B29A-64DB3263685D}" destId="{7D0DB544-2006-4282-BF2D-43FA22A78FAA}" srcOrd="0" destOrd="0" presId="urn:microsoft.com/office/officeart/2005/8/layout/bList2"/>
    <dgm:cxn modelId="{D1DA7BCD-9CC9-4C3D-B2CF-6D84A1A0D3C4}" type="presParOf" srcId="{5B6381BC-7FF3-4252-A8C3-D70980ACF144}" destId="{20BA0BD2-ED16-429E-B24D-82F3019A50A3}" srcOrd="0" destOrd="0" presId="urn:microsoft.com/office/officeart/2005/8/layout/bList2"/>
    <dgm:cxn modelId="{D6D2A550-7A79-4B74-A5E4-F1B1EAA4F755}" type="presParOf" srcId="{20BA0BD2-ED16-429E-B24D-82F3019A50A3}" destId="{7B261650-9284-41DC-94BC-64BFCAA97DCC}" srcOrd="0" destOrd="0" presId="urn:microsoft.com/office/officeart/2005/8/layout/bList2"/>
    <dgm:cxn modelId="{67DABA86-15B4-4621-AE21-FD78A2F44F61}" type="presParOf" srcId="{20BA0BD2-ED16-429E-B24D-82F3019A50A3}" destId="{4080FDF4-B72C-47CF-A488-F595D604AFEB}" srcOrd="1" destOrd="0" presId="urn:microsoft.com/office/officeart/2005/8/layout/bList2"/>
    <dgm:cxn modelId="{443401F8-EEFA-4AC1-B1CB-E74AC7E9C2E0}" type="presParOf" srcId="{20BA0BD2-ED16-429E-B24D-82F3019A50A3}" destId="{1F9A7402-A62E-4324-9F4F-AFAB95412106}" srcOrd="2" destOrd="0" presId="urn:microsoft.com/office/officeart/2005/8/layout/bList2"/>
    <dgm:cxn modelId="{D35AD7D3-39A8-48CA-98F1-6DB2AC684B1C}" type="presParOf" srcId="{20BA0BD2-ED16-429E-B24D-82F3019A50A3}" destId="{53EB85EF-1C38-4291-A4F2-FBF44BAD5F2C}" srcOrd="3" destOrd="0" presId="urn:microsoft.com/office/officeart/2005/8/layout/bList2"/>
    <dgm:cxn modelId="{85C5FA69-66C1-423B-9399-E0534124D9B6}" type="presParOf" srcId="{5B6381BC-7FF3-4252-A8C3-D70980ACF144}" destId="{07D585B2-C4FA-4FD2-88D2-0D13F326B162}" srcOrd="1" destOrd="0" presId="urn:microsoft.com/office/officeart/2005/8/layout/bList2"/>
    <dgm:cxn modelId="{2860505F-554D-4FAA-8F55-374D4E0909AB}" type="presParOf" srcId="{5B6381BC-7FF3-4252-A8C3-D70980ACF144}" destId="{A0467DDC-A575-43C4-B38D-2F67E1563F01}" srcOrd="2" destOrd="0" presId="urn:microsoft.com/office/officeart/2005/8/layout/bList2"/>
    <dgm:cxn modelId="{3B99266B-21FA-4523-BC52-0998A2C8D71C}" type="presParOf" srcId="{A0467DDC-A575-43C4-B38D-2F67E1563F01}" destId="{991808E5-1320-4C2C-AA3C-25573115E166}" srcOrd="0" destOrd="0" presId="urn:microsoft.com/office/officeart/2005/8/layout/bList2"/>
    <dgm:cxn modelId="{4DD6DE0C-11DE-4169-B929-556EBD917217}" type="presParOf" srcId="{A0467DDC-A575-43C4-B38D-2F67E1563F01}" destId="{7D0DB544-2006-4282-BF2D-43FA22A78FAA}" srcOrd="1" destOrd="0" presId="urn:microsoft.com/office/officeart/2005/8/layout/bList2"/>
    <dgm:cxn modelId="{8448DF7E-B82F-4DEF-B367-D12FDA5E3BB2}" type="presParOf" srcId="{A0467DDC-A575-43C4-B38D-2F67E1563F01}" destId="{97BF4825-2D53-445C-BF36-625C2530A6E8}" srcOrd="2" destOrd="0" presId="urn:microsoft.com/office/officeart/2005/8/layout/bList2"/>
    <dgm:cxn modelId="{1E572407-A880-421A-9B93-6DFC06E2C282}" type="presParOf" srcId="{A0467DDC-A575-43C4-B38D-2F67E1563F01}" destId="{C2F66397-53CD-435D-ABEF-064B9969CD1A}" srcOrd="3" destOrd="0" presId="urn:microsoft.com/office/officeart/2005/8/layout/bList2"/>
    <dgm:cxn modelId="{7418BFBC-9D8C-4BC7-95CC-A29EEA8278C4}" type="presParOf" srcId="{5B6381BC-7FF3-4252-A8C3-D70980ACF144}" destId="{F2FA6B34-DBA4-4276-B512-AF942B21AADF}" srcOrd="3" destOrd="0" presId="urn:microsoft.com/office/officeart/2005/8/layout/bList2"/>
    <dgm:cxn modelId="{7BCECA76-FAAF-4D68-B709-71318FE50CD6}" type="presParOf" srcId="{5B6381BC-7FF3-4252-A8C3-D70980ACF144}" destId="{8BA7DC58-5FBA-4A4A-91E9-20B25695F782}" srcOrd="4" destOrd="0" presId="urn:microsoft.com/office/officeart/2005/8/layout/bList2"/>
    <dgm:cxn modelId="{3EA34298-BA3E-4009-B7D6-471A9EAD9D6F}" type="presParOf" srcId="{8BA7DC58-5FBA-4A4A-91E9-20B25695F782}" destId="{3F9F8C5A-5736-41DC-A4E1-D9DD4CD3BB96}" srcOrd="0" destOrd="0" presId="urn:microsoft.com/office/officeart/2005/8/layout/bList2"/>
    <dgm:cxn modelId="{C71A3218-E9D0-44F2-8331-46BEA97BB47F}" type="presParOf" srcId="{8BA7DC58-5FBA-4A4A-91E9-20B25695F782}" destId="{7F8D31C9-4398-4EC5-9173-EB3DC7E17166}" srcOrd="1" destOrd="0" presId="urn:microsoft.com/office/officeart/2005/8/layout/bList2"/>
    <dgm:cxn modelId="{16151831-AA94-42C6-8383-F3343013ECE4}" type="presParOf" srcId="{8BA7DC58-5FBA-4A4A-91E9-20B25695F782}" destId="{7AF47B5C-9D51-4E7A-A1D2-D9B875DE9320}" srcOrd="2" destOrd="0" presId="urn:microsoft.com/office/officeart/2005/8/layout/bList2"/>
    <dgm:cxn modelId="{B6862A7B-55C8-419E-9E00-C8D56E09D36C}" type="presParOf" srcId="{8BA7DC58-5FBA-4A4A-91E9-20B25695F782}" destId="{9656A9C2-6CE7-4A12-9650-DE8EE6814E0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7510" y="494840"/>
          <a:ext cx="3243803" cy="26705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Confirm the SHMS has effective risk controls for protecting hands and fingers from injury.</a:t>
          </a:r>
        </a:p>
        <a:p>
          <a:pPr marL="114300" lvl="1" indent="-114300" algn="l" defTabSz="622300">
            <a:lnSpc>
              <a:spcPct val="90000"/>
            </a:lnSpc>
            <a:spcBef>
              <a:spcPct val="0"/>
            </a:spcBef>
            <a:spcAft>
              <a:spcPct val="15000"/>
            </a:spcAft>
            <a:buChar char="•"/>
          </a:pPr>
          <a:r>
            <a:rPr lang="en-AU" sz="1400" kern="1200" dirty="0"/>
            <a:t>Confirm the SHMS provides for appropriate action to be taken when SHMS risk control measures are identified as not being effectively applied.</a:t>
          </a:r>
        </a:p>
      </dsp:txBody>
      <dsp:txXfrm>
        <a:off x="70085" y="557415"/>
        <a:ext cx="3118653" cy="2608020"/>
      </dsp:txXfrm>
    </dsp:sp>
    <dsp:sp modelId="{DFC1BCCB-4436-4820-B68B-9BEF2EC8538C}">
      <dsp:nvSpPr>
        <dsp:cNvPr id="0" name=""/>
        <dsp:cNvSpPr/>
      </dsp:nvSpPr>
      <dsp:spPr>
        <a:xfrm>
          <a:off x="7510" y="3040853"/>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Site Senior Executive</a:t>
          </a:r>
        </a:p>
      </dsp:txBody>
      <dsp:txXfrm>
        <a:off x="7510" y="3040853"/>
        <a:ext cx="2284368" cy="1041215"/>
      </dsp:txXfrm>
    </dsp:sp>
    <dsp:sp modelId="{B920F3C8-EB6E-42BA-9256-091266C38A4F}">
      <dsp:nvSpPr>
        <dsp:cNvPr id="0" name=""/>
        <dsp:cNvSpPr/>
      </dsp:nvSpPr>
      <dsp:spPr>
        <a:xfrm>
          <a:off x="2383640" y="3206241"/>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800242" y="463434"/>
          <a:ext cx="3243803" cy="279621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Ensure the risk controls in place for each task include controls to prevent hand and finger injuries.</a:t>
          </a:r>
        </a:p>
        <a:p>
          <a:pPr marL="114300" lvl="1" indent="-114300" algn="l" defTabSz="622300">
            <a:lnSpc>
              <a:spcPct val="90000"/>
            </a:lnSpc>
            <a:spcBef>
              <a:spcPct val="0"/>
            </a:spcBef>
            <a:spcAft>
              <a:spcPct val="15000"/>
            </a:spcAft>
            <a:buChar char="•"/>
          </a:pPr>
          <a:r>
            <a:rPr lang="en-AU" sz="1400" kern="1200" dirty="0"/>
            <a:t>Provide effective supervision by confirming the effectiveness of the risk controls.</a:t>
          </a:r>
        </a:p>
        <a:p>
          <a:pPr marL="114300" lvl="1" indent="-114300" algn="l" defTabSz="622300">
            <a:lnSpc>
              <a:spcPct val="90000"/>
            </a:lnSpc>
            <a:spcBef>
              <a:spcPct val="0"/>
            </a:spcBef>
            <a:spcAft>
              <a:spcPct val="15000"/>
            </a:spcAft>
            <a:buChar char="•"/>
          </a:pPr>
          <a:r>
            <a:rPr lang="en-AU" sz="1400" kern="1200" dirty="0"/>
            <a:t>During your inspections, ensure all hazards have been identified and risk controlled by coal mine workers</a:t>
          </a:r>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endParaRPr lang="en-AU" sz="1400" kern="1200" dirty="0"/>
        </a:p>
        <a:p>
          <a:pPr marL="114300" lvl="1" indent="-114300" algn="l" defTabSz="533400">
            <a:lnSpc>
              <a:spcPct val="90000"/>
            </a:lnSpc>
            <a:spcBef>
              <a:spcPct val="0"/>
            </a:spcBef>
            <a:spcAft>
              <a:spcPct val="15000"/>
            </a:spcAft>
            <a:buChar char="•"/>
          </a:pPr>
          <a:endParaRPr lang="en-AU" sz="1200" kern="1200" dirty="0"/>
        </a:p>
        <a:p>
          <a:pPr marL="114300" lvl="1" indent="-114300" algn="l" defTabSz="533400">
            <a:lnSpc>
              <a:spcPct val="90000"/>
            </a:lnSpc>
            <a:spcBef>
              <a:spcPct val="0"/>
            </a:spcBef>
            <a:spcAft>
              <a:spcPct val="15000"/>
            </a:spcAft>
            <a:buChar char="•"/>
          </a:pPr>
          <a:endParaRPr lang="en-AU" sz="1200" kern="1200" dirty="0"/>
        </a:p>
        <a:p>
          <a:pPr marL="114300" lvl="1" indent="-114300" algn="l" defTabSz="577850">
            <a:lnSpc>
              <a:spcPct val="90000"/>
            </a:lnSpc>
            <a:spcBef>
              <a:spcPct val="0"/>
            </a:spcBef>
            <a:spcAft>
              <a:spcPct val="15000"/>
            </a:spcAft>
            <a:buChar char="•"/>
          </a:pPr>
          <a:endParaRPr lang="en-AU" sz="1300" kern="1200" dirty="0"/>
        </a:p>
      </dsp:txBody>
      <dsp:txXfrm>
        <a:off x="3865761" y="528953"/>
        <a:ext cx="3112765" cy="2730700"/>
      </dsp:txXfrm>
    </dsp:sp>
    <dsp:sp modelId="{A6B193F9-5BB4-484C-85FB-DB09A80C9A56}">
      <dsp:nvSpPr>
        <dsp:cNvPr id="0" name=""/>
        <dsp:cNvSpPr/>
      </dsp:nvSpPr>
      <dsp:spPr>
        <a:xfrm>
          <a:off x="3800242" y="3072259"/>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Supervisors</a:t>
          </a:r>
        </a:p>
      </dsp:txBody>
      <dsp:txXfrm>
        <a:off x="3800242" y="3072259"/>
        <a:ext cx="2284368" cy="1041215"/>
      </dsp:txXfrm>
    </dsp:sp>
    <dsp:sp modelId="{A4A56FE1-5795-4BF5-90D2-227415A07AB9}">
      <dsp:nvSpPr>
        <dsp:cNvPr id="0" name=""/>
        <dsp:cNvSpPr/>
      </dsp:nvSpPr>
      <dsp:spPr>
        <a:xfrm>
          <a:off x="6176373" y="3237647"/>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92975" y="512783"/>
          <a:ext cx="3243803" cy="259882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Identify the hazards to hands and fingers in each task and put effective controls in place to manage the risks.</a:t>
          </a:r>
        </a:p>
        <a:p>
          <a:pPr marL="114300" lvl="1" indent="-114300" algn="l" defTabSz="622300">
            <a:lnSpc>
              <a:spcPct val="90000"/>
            </a:lnSpc>
            <a:spcBef>
              <a:spcPct val="0"/>
            </a:spcBef>
            <a:spcAft>
              <a:spcPct val="15000"/>
            </a:spcAft>
            <a:buChar char="•"/>
          </a:pPr>
          <a:r>
            <a:rPr lang="en-AU" sz="1400" kern="1200" dirty="0"/>
            <a:t>Carry out activities and work in according to SHMS procedures in place to avoid an unacceptable level of risk.</a:t>
          </a:r>
        </a:p>
        <a:p>
          <a:pPr marL="114300" lvl="1" indent="-114300" algn="l" defTabSz="622300">
            <a:lnSpc>
              <a:spcPct val="90000"/>
            </a:lnSpc>
            <a:spcBef>
              <a:spcPct val="0"/>
            </a:spcBef>
            <a:spcAft>
              <a:spcPct val="15000"/>
            </a:spcAft>
            <a:buChar char="•"/>
          </a:pPr>
          <a:r>
            <a:rPr lang="en-AU" sz="1400" kern="1200" dirty="0"/>
            <a:t>Cease work immediately if you believe a hazard is not being adequately controlled.</a:t>
          </a:r>
        </a:p>
        <a:p>
          <a:pPr marL="285750" lvl="1" indent="-285750" algn="l" defTabSz="1600200">
            <a:lnSpc>
              <a:spcPct val="90000"/>
            </a:lnSpc>
            <a:spcBef>
              <a:spcPct val="0"/>
            </a:spcBef>
            <a:spcAft>
              <a:spcPct val="15000"/>
            </a:spcAft>
            <a:buChar char="•"/>
          </a:pPr>
          <a:endParaRPr lang="en-AU" sz="3600" kern="1200" dirty="0"/>
        </a:p>
      </dsp:txBody>
      <dsp:txXfrm>
        <a:off x="7653869" y="573677"/>
        <a:ext cx="3122015" cy="2537930"/>
      </dsp:txXfrm>
    </dsp:sp>
    <dsp:sp modelId="{01DE0CCE-AD28-4C57-B43E-7F4F6558A12A}">
      <dsp:nvSpPr>
        <dsp:cNvPr id="0" name=""/>
        <dsp:cNvSpPr/>
      </dsp:nvSpPr>
      <dsp:spPr>
        <a:xfrm>
          <a:off x="7592975" y="3022910"/>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Coal Mine Workers</a:t>
          </a:r>
        </a:p>
      </dsp:txBody>
      <dsp:txXfrm>
        <a:off x="7592975" y="3022910"/>
        <a:ext cx="2284368" cy="1041215"/>
      </dsp:txXfrm>
    </dsp:sp>
    <dsp:sp modelId="{BFED6A1C-E76F-4B08-AA25-534D27473E83}">
      <dsp:nvSpPr>
        <dsp:cNvPr id="0" name=""/>
        <dsp:cNvSpPr/>
      </dsp:nvSpPr>
      <dsp:spPr>
        <a:xfrm>
          <a:off x="9969105" y="3188298"/>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7510"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Confirm the SHMS provides adequate monitoring of effective application of risk control measures. </a:t>
          </a:r>
        </a:p>
        <a:p>
          <a:pPr marL="114300" lvl="1" indent="-114300" algn="l" defTabSz="622300">
            <a:lnSpc>
              <a:spcPct val="90000"/>
            </a:lnSpc>
            <a:spcBef>
              <a:spcPct val="0"/>
            </a:spcBef>
            <a:spcAft>
              <a:spcPct val="15000"/>
            </a:spcAft>
            <a:buChar char="•"/>
          </a:pPr>
          <a:r>
            <a:rPr lang="en-AU" sz="1400" kern="1200" dirty="0"/>
            <a:t>Establish and implement effective controls to minimise the risk of head injuries. </a:t>
          </a:r>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 </a:t>
          </a:r>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endParaRPr lang="en-AU" sz="1400" kern="1200" dirty="0"/>
        </a:p>
      </dsp:txBody>
      <dsp:txXfrm>
        <a:off x="64247" y="613869"/>
        <a:ext cx="3130329" cy="2364693"/>
      </dsp:txXfrm>
    </dsp:sp>
    <dsp:sp modelId="{DFC1BCCB-4436-4820-B68B-9BEF2EC8538C}">
      <dsp:nvSpPr>
        <dsp:cNvPr id="0" name=""/>
        <dsp:cNvSpPr/>
      </dsp:nvSpPr>
      <dsp:spPr>
        <a:xfrm>
          <a:off x="7510"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Site Senior Executive</a:t>
          </a:r>
        </a:p>
      </dsp:txBody>
      <dsp:txXfrm>
        <a:off x="7510" y="2978562"/>
        <a:ext cx="2284368" cy="1041215"/>
      </dsp:txXfrm>
    </dsp:sp>
    <dsp:sp modelId="{B920F3C8-EB6E-42BA-9256-091266C38A4F}">
      <dsp:nvSpPr>
        <dsp:cNvPr id="0" name=""/>
        <dsp:cNvSpPr/>
      </dsp:nvSpPr>
      <dsp:spPr>
        <a:xfrm>
          <a:off x="2383640"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800242"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Regularly audit work areas for compliance with site procedures.</a:t>
          </a:r>
        </a:p>
        <a:p>
          <a:pPr marL="114300" lvl="1" indent="-114300" algn="l" defTabSz="622300">
            <a:lnSpc>
              <a:spcPct val="90000"/>
            </a:lnSpc>
            <a:spcBef>
              <a:spcPct val="0"/>
            </a:spcBef>
            <a:spcAft>
              <a:spcPct val="15000"/>
            </a:spcAft>
            <a:buChar char="•"/>
          </a:pPr>
          <a:r>
            <a:rPr lang="en-AU" sz="1400" kern="1200" dirty="0">
              <a:solidFill>
                <a:schemeClr val="tx1"/>
              </a:solidFill>
            </a:rPr>
            <a:t>Continually monitor and review the effectiveness of risk control measures, </a:t>
          </a:r>
          <a:endParaRPr lang="en-AU" sz="1400" kern="1200" dirty="0"/>
        </a:p>
        <a:p>
          <a:pPr marL="114300" lvl="1" indent="-114300" algn="l" defTabSz="622300">
            <a:lnSpc>
              <a:spcPct val="90000"/>
            </a:lnSpc>
            <a:spcBef>
              <a:spcPct val="0"/>
            </a:spcBef>
            <a:spcAft>
              <a:spcPct val="15000"/>
            </a:spcAft>
            <a:buChar char="•"/>
          </a:pPr>
          <a:r>
            <a:rPr lang="en-AU" sz="1400" kern="1200" dirty="0">
              <a:solidFill>
                <a:schemeClr val="tx1"/>
              </a:solidFill>
            </a:rPr>
            <a:t>Take appropriate corrective and preventive action where non-conformance is identified</a:t>
          </a:r>
          <a:r>
            <a:rPr lang="en-AU" sz="1400" kern="1200" dirty="0">
              <a:solidFill>
                <a:srgbClr val="1B4756"/>
              </a:solidFill>
            </a:rPr>
            <a:t>.</a:t>
          </a:r>
          <a:endParaRPr lang="en-AU" sz="1400" kern="1200" dirty="0"/>
        </a:p>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endParaRPr lang="en-AU" sz="1400" kern="1200" dirty="0"/>
        </a:p>
        <a:p>
          <a:pPr marL="114300" lvl="1" indent="-114300" algn="l" defTabSz="577850">
            <a:lnSpc>
              <a:spcPct val="90000"/>
            </a:lnSpc>
            <a:spcBef>
              <a:spcPct val="0"/>
            </a:spcBef>
            <a:spcAft>
              <a:spcPct val="15000"/>
            </a:spcAft>
            <a:buChar char="•"/>
          </a:pPr>
          <a:endParaRPr lang="en-AU" sz="1300" kern="1200" dirty="0"/>
        </a:p>
        <a:p>
          <a:pPr marL="114300" lvl="1" indent="-114300" algn="l" defTabSz="577850">
            <a:lnSpc>
              <a:spcPct val="90000"/>
            </a:lnSpc>
            <a:spcBef>
              <a:spcPct val="0"/>
            </a:spcBef>
            <a:spcAft>
              <a:spcPct val="15000"/>
            </a:spcAft>
            <a:buChar char="•"/>
          </a:pPr>
          <a:endParaRPr lang="en-AU" sz="1300" kern="1200" dirty="0"/>
        </a:p>
        <a:p>
          <a:pPr marL="114300" lvl="1" indent="-114300" algn="l" defTabSz="577850">
            <a:lnSpc>
              <a:spcPct val="90000"/>
            </a:lnSpc>
            <a:spcBef>
              <a:spcPct val="0"/>
            </a:spcBef>
            <a:spcAft>
              <a:spcPct val="15000"/>
            </a:spcAft>
            <a:buChar char="•"/>
          </a:pPr>
          <a:endParaRPr lang="en-AU" sz="1300" kern="1200" dirty="0"/>
        </a:p>
      </dsp:txBody>
      <dsp:txXfrm>
        <a:off x="3856979" y="613869"/>
        <a:ext cx="3130329" cy="2364693"/>
      </dsp:txXfrm>
    </dsp:sp>
    <dsp:sp modelId="{A6B193F9-5BB4-484C-85FB-DB09A80C9A56}">
      <dsp:nvSpPr>
        <dsp:cNvPr id="0" name=""/>
        <dsp:cNvSpPr/>
      </dsp:nvSpPr>
      <dsp:spPr>
        <a:xfrm>
          <a:off x="3800242"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Supervisors</a:t>
          </a:r>
        </a:p>
      </dsp:txBody>
      <dsp:txXfrm>
        <a:off x="3800242" y="2978562"/>
        <a:ext cx="2284368" cy="1041215"/>
      </dsp:txXfrm>
    </dsp:sp>
    <dsp:sp modelId="{A4A56FE1-5795-4BF5-90D2-227415A07AB9}">
      <dsp:nvSpPr>
        <dsp:cNvPr id="0" name=""/>
        <dsp:cNvSpPr/>
      </dsp:nvSpPr>
      <dsp:spPr>
        <a:xfrm>
          <a:off x="6176373"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92975" y="557132"/>
          <a:ext cx="3243803" cy="24214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Work in a way to avoid exposure to an unacceptable level of risk.</a:t>
          </a:r>
        </a:p>
        <a:p>
          <a:pPr marL="114300" lvl="1" indent="-114300" algn="l" defTabSz="622300">
            <a:lnSpc>
              <a:spcPct val="90000"/>
            </a:lnSpc>
            <a:spcBef>
              <a:spcPct val="0"/>
            </a:spcBef>
            <a:spcAft>
              <a:spcPct val="15000"/>
            </a:spcAft>
            <a:buChar char="•"/>
          </a:pPr>
          <a:r>
            <a:rPr lang="en-AU" sz="1400" kern="1200" dirty="0"/>
            <a:t>Follow site procedures and work instructions.</a:t>
          </a:r>
        </a:p>
        <a:p>
          <a:pPr marL="114300" lvl="1" indent="-114300" algn="l" defTabSz="622300">
            <a:lnSpc>
              <a:spcPct val="90000"/>
            </a:lnSpc>
            <a:spcBef>
              <a:spcPct val="0"/>
            </a:spcBef>
            <a:spcAft>
              <a:spcPct val="15000"/>
            </a:spcAft>
            <a:buChar char="•"/>
          </a:pPr>
          <a:r>
            <a:rPr lang="en-AU" sz="1400" kern="1200" dirty="0"/>
            <a:t>Maintain situational awareness particularly in regard to unexpected movement of equipment</a:t>
          </a:r>
        </a:p>
      </dsp:txBody>
      <dsp:txXfrm>
        <a:off x="7649712" y="613869"/>
        <a:ext cx="3130329" cy="2364693"/>
      </dsp:txXfrm>
    </dsp:sp>
    <dsp:sp modelId="{01DE0CCE-AD28-4C57-B43E-7F4F6558A12A}">
      <dsp:nvSpPr>
        <dsp:cNvPr id="0" name=""/>
        <dsp:cNvSpPr/>
      </dsp:nvSpPr>
      <dsp:spPr>
        <a:xfrm>
          <a:off x="7592975" y="2978562"/>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Coal Mine Workers</a:t>
          </a:r>
        </a:p>
      </dsp:txBody>
      <dsp:txXfrm>
        <a:off x="7592975" y="2978562"/>
        <a:ext cx="2284368" cy="1041215"/>
      </dsp:txXfrm>
    </dsp:sp>
    <dsp:sp modelId="{BFED6A1C-E76F-4B08-AA25-534D27473E83}">
      <dsp:nvSpPr>
        <dsp:cNvPr id="0" name=""/>
        <dsp:cNvSpPr/>
      </dsp:nvSpPr>
      <dsp:spPr>
        <a:xfrm>
          <a:off x="9969105" y="3143949"/>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EDC64-19D7-4F17-BAE7-692A16EFCB7F}">
      <dsp:nvSpPr>
        <dsp:cNvPr id="0" name=""/>
        <dsp:cNvSpPr/>
      </dsp:nvSpPr>
      <dsp:spPr>
        <a:xfrm>
          <a:off x="212408" y="534966"/>
          <a:ext cx="3493249" cy="260763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endParaRPr lang="en-AU" sz="1400" kern="1200" dirty="0">
            <a:solidFill>
              <a:schemeClr val="tx1"/>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en-AU" sz="1400" kern="1200" dirty="0">
              <a:solidFill>
                <a:schemeClr val="tx1"/>
              </a:solidFill>
            </a:rPr>
            <a:t>Confirm that the SHMS has effective controls in place to prevent the creation of steel shard projectiles.</a:t>
          </a:r>
        </a:p>
        <a:p>
          <a:pPr marL="114300" lvl="1" indent="-114300" algn="l" defTabSz="622300">
            <a:lnSpc>
              <a:spcPct val="90000"/>
            </a:lnSpc>
            <a:spcBef>
              <a:spcPct val="0"/>
            </a:spcBef>
            <a:spcAft>
              <a:spcPct val="15000"/>
            </a:spcAft>
            <a:buFont typeface="Arial" panose="020B0604020202020204" pitchFamily="34" charset="0"/>
            <a:buChar char="•"/>
          </a:pPr>
          <a:r>
            <a:rPr lang="en-AU" sz="1400" kern="1200" dirty="0">
              <a:solidFill>
                <a:schemeClr val="tx1"/>
              </a:solidFill>
            </a:rPr>
            <a:t>Ensure that Supervisors are competent in assessing the risks and hazards associated with the work environment under their control.</a:t>
          </a:r>
        </a:p>
      </dsp:txBody>
      <dsp:txXfrm>
        <a:off x="273508" y="596066"/>
        <a:ext cx="3371049" cy="2546536"/>
      </dsp:txXfrm>
    </dsp:sp>
    <dsp:sp modelId="{27E5BCF9-65F7-42B2-9632-938C9C2EF899}">
      <dsp:nvSpPr>
        <dsp:cNvPr id="0" name=""/>
        <dsp:cNvSpPr/>
      </dsp:nvSpPr>
      <dsp:spPr>
        <a:xfrm>
          <a:off x="212408" y="3142603"/>
          <a:ext cx="3493249" cy="11212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AU" sz="2300" kern="1200" dirty="0"/>
            <a:t>Site Senior Executive</a:t>
          </a:r>
        </a:p>
      </dsp:txBody>
      <dsp:txXfrm>
        <a:off x="212408" y="3142603"/>
        <a:ext cx="2460034" cy="1121283"/>
      </dsp:txXfrm>
    </dsp:sp>
    <dsp:sp modelId="{A0C54B7D-74B6-4158-B4D9-5E61BEED2237}">
      <dsp:nvSpPr>
        <dsp:cNvPr id="0" name=""/>
        <dsp:cNvSpPr/>
      </dsp:nvSpPr>
      <dsp:spPr>
        <a:xfrm>
          <a:off x="2771121" y="3320709"/>
          <a:ext cx="1222637" cy="122263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EF4B83-2C9D-4BAC-AFEB-0AC32BCA0AB0}">
      <dsp:nvSpPr>
        <dsp:cNvPr id="0" name=""/>
        <dsp:cNvSpPr/>
      </dsp:nvSpPr>
      <dsp:spPr>
        <a:xfrm>
          <a:off x="4167863" y="534966"/>
          <a:ext cx="3493249" cy="260763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Confirm task procedures are being effectively implemented by coal mine workers.</a:t>
          </a:r>
        </a:p>
        <a:p>
          <a:pPr marL="114300" lvl="1" indent="-114300" algn="l" defTabSz="622300">
            <a:lnSpc>
              <a:spcPct val="90000"/>
            </a:lnSpc>
            <a:spcBef>
              <a:spcPct val="0"/>
            </a:spcBef>
            <a:spcAft>
              <a:spcPct val="15000"/>
            </a:spcAft>
            <a:buChar char="•"/>
          </a:pPr>
          <a:r>
            <a:rPr lang="en-AU" sz="1400" kern="1200" dirty="0"/>
            <a:t>Ensure effective supervision is conducted in areas where work may create steel shard projectiles to identify when additional risk controls are required.</a:t>
          </a:r>
        </a:p>
        <a:p>
          <a:pPr marL="114300" lvl="1" indent="-114300" algn="l" defTabSz="622300">
            <a:lnSpc>
              <a:spcPct val="90000"/>
            </a:lnSpc>
            <a:spcBef>
              <a:spcPct val="0"/>
            </a:spcBef>
            <a:spcAft>
              <a:spcPct val="15000"/>
            </a:spcAft>
            <a:buChar char="•"/>
          </a:pPr>
          <a:endParaRPr lang="en-AU" sz="1400" kern="1200" dirty="0"/>
        </a:p>
      </dsp:txBody>
      <dsp:txXfrm>
        <a:off x="4228963" y="596066"/>
        <a:ext cx="3371049" cy="2546536"/>
      </dsp:txXfrm>
    </dsp:sp>
    <dsp:sp modelId="{97FBDFEF-A2E8-4D2A-98FA-F2E75659D3D8}">
      <dsp:nvSpPr>
        <dsp:cNvPr id="0" name=""/>
        <dsp:cNvSpPr/>
      </dsp:nvSpPr>
      <dsp:spPr>
        <a:xfrm>
          <a:off x="4174220" y="3142603"/>
          <a:ext cx="3493249" cy="11212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AU" sz="2300" kern="1200" dirty="0"/>
            <a:t>Supervisors</a:t>
          </a:r>
        </a:p>
      </dsp:txBody>
      <dsp:txXfrm>
        <a:off x="4174220" y="3142603"/>
        <a:ext cx="2460034" cy="1121283"/>
      </dsp:txXfrm>
    </dsp:sp>
    <dsp:sp modelId="{666CDFCF-2A5C-4238-82D9-1E9C9C5BAA11}">
      <dsp:nvSpPr>
        <dsp:cNvPr id="0" name=""/>
        <dsp:cNvSpPr/>
      </dsp:nvSpPr>
      <dsp:spPr>
        <a:xfrm>
          <a:off x="6733004" y="3320709"/>
          <a:ext cx="1222637" cy="122263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9A47B-EBEE-4EB0-8868-AF6D07C928D3}">
      <dsp:nvSpPr>
        <dsp:cNvPr id="0" name=""/>
        <dsp:cNvSpPr/>
      </dsp:nvSpPr>
      <dsp:spPr>
        <a:xfrm>
          <a:off x="8176869" y="534966"/>
          <a:ext cx="3493249" cy="260763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endParaRPr lang="en-AU" sz="1400" kern="1200" dirty="0"/>
        </a:p>
        <a:p>
          <a:pPr marL="114300" lvl="1" indent="-114300" algn="l" defTabSz="622300">
            <a:lnSpc>
              <a:spcPct val="90000"/>
            </a:lnSpc>
            <a:spcBef>
              <a:spcPct val="0"/>
            </a:spcBef>
            <a:spcAft>
              <a:spcPct val="15000"/>
            </a:spcAft>
            <a:buChar char="•"/>
          </a:pPr>
          <a:r>
            <a:rPr lang="en-AU" sz="1400" kern="1200" dirty="0"/>
            <a:t>Be aware of potential for creating steel shard projectiles during hammer on steel contact..</a:t>
          </a:r>
        </a:p>
        <a:p>
          <a:pPr marL="114300" lvl="1" indent="-114300" algn="l" defTabSz="622300">
            <a:lnSpc>
              <a:spcPct val="90000"/>
            </a:lnSpc>
            <a:spcBef>
              <a:spcPct val="0"/>
            </a:spcBef>
            <a:spcAft>
              <a:spcPct val="15000"/>
            </a:spcAft>
            <a:buChar char="•"/>
          </a:pPr>
          <a:r>
            <a:rPr lang="en-AU" sz="1400" kern="1200" dirty="0"/>
            <a:t>Cease work immediately if you believe a hazard is not being adequately controlled .</a:t>
          </a:r>
        </a:p>
        <a:p>
          <a:pPr marL="114300" lvl="1" indent="-114300" algn="l" defTabSz="622300">
            <a:lnSpc>
              <a:spcPct val="90000"/>
            </a:lnSpc>
            <a:spcBef>
              <a:spcPct val="0"/>
            </a:spcBef>
            <a:spcAft>
              <a:spcPct val="15000"/>
            </a:spcAft>
            <a:buChar char="•"/>
          </a:pPr>
          <a:r>
            <a:rPr lang="en-AU" sz="1400" kern="1200" dirty="0"/>
            <a:t>Inform your supervisor of any concerns about the work environment.</a:t>
          </a:r>
        </a:p>
        <a:p>
          <a:pPr marL="171450" lvl="1" indent="-171450" algn="l" defTabSz="800100">
            <a:lnSpc>
              <a:spcPct val="90000"/>
            </a:lnSpc>
            <a:spcBef>
              <a:spcPct val="0"/>
            </a:spcBef>
            <a:spcAft>
              <a:spcPct val="15000"/>
            </a:spcAft>
            <a:buChar char="•"/>
          </a:pPr>
          <a:endParaRPr lang="en-AU" sz="1800" kern="1200" dirty="0"/>
        </a:p>
      </dsp:txBody>
      <dsp:txXfrm>
        <a:off x="8237969" y="596066"/>
        <a:ext cx="3371049" cy="2546536"/>
      </dsp:txXfrm>
    </dsp:sp>
    <dsp:sp modelId="{0D99EF99-2E2D-483D-9879-B2D5A027336C}">
      <dsp:nvSpPr>
        <dsp:cNvPr id="0" name=""/>
        <dsp:cNvSpPr/>
      </dsp:nvSpPr>
      <dsp:spPr>
        <a:xfrm>
          <a:off x="8176869" y="3142603"/>
          <a:ext cx="3493249" cy="11212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AU" sz="2300" kern="1200" dirty="0"/>
            <a:t>Coal Mine Workers</a:t>
          </a:r>
        </a:p>
        <a:p>
          <a:pPr marL="0" lvl="0" indent="0" algn="l" defTabSz="1022350">
            <a:lnSpc>
              <a:spcPct val="90000"/>
            </a:lnSpc>
            <a:spcBef>
              <a:spcPct val="0"/>
            </a:spcBef>
            <a:spcAft>
              <a:spcPct val="35000"/>
            </a:spcAft>
            <a:buNone/>
          </a:pPr>
          <a:endParaRPr lang="en-AU" sz="2300" kern="1200" dirty="0"/>
        </a:p>
      </dsp:txBody>
      <dsp:txXfrm>
        <a:off x="8176869" y="3142603"/>
        <a:ext cx="2460034" cy="1121283"/>
      </dsp:txXfrm>
    </dsp:sp>
    <dsp:sp modelId="{2B6A4CED-70F6-4B9C-8C67-2C0B3C087A03}">
      <dsp:nvSpPr>
        <dsp:cNvPr id="0" name=""/>
        <dsp:cNvSpPr/>
      </dsp:nvSpPr>
      <dsp:spPr>
        <a:xfrm>
          <a:off x="10735722" y="3320709"/>
          <a:ext cx="1222637" cy="122263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61650-9284-41DC-94BC-64BFCAA97DCC}">
      <dsp:nvSpPr>
        <dsp:cNvPr id="0" name=""/>
        <dsp:cNvSpPr/>
      </dsp:nvSpPr>
      <dsp:spPr>
        <a:xfrm>
          <a:off x="203429" y="317429"/>
          <a:ext cx="3408943" cy="254470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533400">
            <a:lnSpc>
              <a:spcPct val="90000"/>
            </a:lnSpc>
            <a:spcBef>
              <a:spcPct val="0"/>
            </a:spcBef>
            <a:spcAft>
              <a:spcPct val="15000"/>
            </a:spcAft>
            <a:buChar char="•"/>
          </a:pPr>
          <a:r>
            <a:rPr lang="en-AU" sz="1500" kern="1200" dirty="0">
              <a:solidFill>
                <a:srgbClr val="1B4756"/>
              </a:solidFill>
              <a:latin typeface="Calibri" panose="020F0502020204030204"/>
              <a:ea typeface="+mn-ea"/>
              <a:cs typeface="+mn-cs"/>
            </a:rPr>
            <a:t>Confirm the mine’s SHMS has effective procedures for preventing rocks from dumping activities entering haul roads.</a:t>
          </a:r>
        </a:p>
        <a:p>
          <a:pPr marL="114300" lvl="1" indent="-114300" algn="l" defTabSz="533400">
            <a:lnSpc>
              <a:spcPct val="90000"/>
            </a:lnSpc>
            <a:spcBef>
              <a:spcPct val="0"/>
            </a:spcBef>
            <a:spcAft>
              <a:spcPct val="15000"/>
            </a:spcAft>
            <a:buChar char="•"/>
          </a:pPr>
          <a:r>
            <a:rPr lang="en-AU" sz="1500" kern="1200" dirty="0">
              <a:solidFill>
                <a:srgbClr val="1B4756"/>
              </a:solidFill>
              <a:latin typeface="Calibri" panose="020F0502020204030204"/>
              <a:ea typeface="+mn-ea"/>
              <a:cs typeface="+mn-cs"/>
            </a:rPr>
            <a:t>Ensure all persons who operate on dumps are trained and competent to prevent rocks entering roadways below dumps.</a:t>
          </a:r>
        </a:p>
        <a:p>
          <a:pPr marL="114300" lvl="1" indent="-114300" algn="l" defTabSz="533400">
            <a:lnSpc>
              <a:spcPct val="90000"/>
            </a:lnSpc>
            <a:spcBef>
              <a:spcPct val="0"/>
            </a:spcBef>
            <a:spcAft>
              <a:spcPct val="15000"/>
            </a:spcAft>
            <a:buChar char="•"/>
          </a:pPr>
          <a:r>
            <a:rPr lang="en-AU" sz="1500" kern="1200" dirty="0">
              <a:solidFill>
                <a:srgbClr val="1B4756"/>
              </a:solidFill>
              <a:latin typeface="+mn-lt"/>
              <a:ea typeface="+mn-ea"/>
              <a:cs typeface="+mn-cs"/>
            </a:rPr>
            <a:t>Ensure catch bunds are inspected and maintained to design so that they are effective and not three parts full material.</a:t>
          </a:r>
        </a:p>
        <a:p>
          <a:pPr marL="114300" lvl="1" indent="0" algn="l" defTabSz="533400">
            <a:lnSpc>
              <a:spcPct val="90000"/>
            </a:lnSpc>
            <a:spcBef>
              <a:spcPct val="0"/>
            </a:spcBef>
            <a:spcAft>
              <a:spcPct val="15000"/>
            </a:spcAft>
            <a:buChar char="•"/>
          </a:pPr>
          <a:endParaRPr lang="en-AU" sz="1300" kern="1200" dirty="0">
            <a:solidFill>
              <a:schemeClr val="tx1"/>
            </a:solidFill>
          </a:endParaRPr>
        </a:p>
        <a:p>
          <a:pPr marL="114300" lvl="1" indent="0" algn="l" defTabSz="533400">
            <a:lnSpc>
              <a:spcPct val="90000"/>
            </a:lnSpc>
            <a:spcBef>
              <a:spcPct val="0"/>
            </a:spcBef>
            <a:spcAft>
              <a:spcPct val="15000"/>
            </a:spcAft>
            <a:buChar char="•"/>
          </a:pPr>
          <a:endParaRPr lang="en-AU" sz="1300" kern="1200" dirty="0"/>
        </a:p>
      </dsp:txBody>
      <dsp:txXfrm>
        <a:off x="263054" y="377054"/>
        <a:ext cx="3289693" cy="2485079"/>
      </dsp:txXfrm>
    </dsp:sp>
    <dsp:sp modelId="{1F9A7402-A62E-4324-9F4F-AFAB95412106}">
      <dsp:nvSpPr>
        <dsp:cNvPr id="0" name=""/>
        <dsp:cNvSpPr/>
      </dsp:nvSpPr>
      <dsp:spPr>
        <a:xfrm>
          <a:off x="203429" y="2862133"/>
          <a:ext cx="3408943" cy="10942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Site Senior Executive</a:t>
          </a:r>
        </a:p>
      </dsp:txBody>
      <dsp:txXfrm>
        <a:off x="203429" y="2862133"/>
        <a:ext cx="2400664" cy="1094222"/>
      </dsp:txXfrm>
    </dsp:sp>
    <dsp:sp modelId="{53EB85EF-1C38-4291-A4F2-FBF44BAD5F2C}">
      <dsp:nvSpPr>
        <dsp:cNvPr id="0" name=""/>
        <dsp:cNvSpPr/>
      </dsp:nvSpPr>
      <dsp:spPr>
        <a:xfrm>
          <a:off x="2700854" y="3035941"/>
          <a:ext cx="1193130" cy="119313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808E5-1320-4C2C-AA3C-25573115E166}">
      <dsp:nvSpPr>
        <dsp:cNvPr id="0" name=""/>
        <dsp:cNvSpPr/>
      </dsp:nvSpPr>
      <dsp:spPr>
        <a:xfrm>
          <a:off x="4058890" y="317429"/>
          <a:ext cx="3408943" cy="254470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endParaRPr lang="en-AU" sz="1700" kern="1200" dirty="0">
            <a:solidFill>
              <a:schemeClr val="tx1"/>
            </a:solidFill>
          </a:endParaRPr>
        </a:p>
        <a:p>
          <a:pPr marL="171450" lvl="1" indent="-171450" algn="l" defTabSz="755650">
            <a:lnSpc>
              <a:spcPct val="90000"/>
            </a:lnSpc>
            <a:spcBef>
              <a:spcPct val="0"/>
            </a:spcBef>
            <a:spcAft>
              <a:spcPct val="15000"/>
            </a:spcAft>
            <a:buChar char="•"/>
          </a:pPr>
          <a:r>
            <a:rPr lang="en-AU" sz="1700" kern="1200" dirty="0">
              <a:solidFill>
                <a:srgbClr val="1B4756"/>
              </a:solidFill>
            </a:rPr>
            <a:t>Verify procedures for working on dumps controls the hazard of rocks entering haul roads running past the dump toe.</a:t>
          </a:r>
          <a:endParaRPr lang="en-AU" sz="1700" kern="1200" dirty="0"/>
        </a:p>
        <a:p>
          <a:pPr marL="171450" lvl="1" indent="-171450" algn="l" defTabSz="755650">
            <a:lnSpc>
              <a:spcPct val="90000"/>
            </a:lnSpc>
            <a:spcBef>
              <a:spcPct val="0"/>
            </a:spcBef>
            <a:spcAft>
              <a:spcPct val="15000"/>
            </a:spcAft>
            <a:buChar char="•"/>
          </a:pPr>
          <a:r>
            <a:rPr lang="en-AU" sz="1700" kern="1200" dirty="0">
              <a:solidFill>
                <a:srgbClr val="1B4756"/>
              </a:solidFill>
            </a:rPr>
            <a:t>Planned work must take in to consideration the proximity roads to active and inactive dumps.</a:t>
          </a:r>
          <a:endParaRPr lang="en-AU" sz="1700" kern="1200" dirty="0"/>
        </a:p>
        <a:p>
          <a:pPr marL="171450" lvl="1" indent="-171450" algn="l" defTabSz="755650">
            <a:lnSpc>
              <a:spcPct val="90000"/>
            </a:lnSpc>
            <a:spcBef>
              <a:spcPct val="0"/>
            </a:spcBef>
            <a:spcAft>
              <a:spcPct val="15000"/>
            </a:spcAft>
            <a:buChar char="•"/>
          </a:pPr>
          <a:endParaRPr lang="en-AU" sz="1700" kern="1200" dirty="0">
            <a:solidFill>
              <a:schemeClr val="tx1"/>
            </a:solidFill>
          </a:endParaRPr>
        </a:p>
      </dsp:txBody>
      <dsp:txXfrm>
        <a:off x="4118515" y="377054"/>
        <a:ext cx="3289693" cy="2485079"/>
      </dsp:txXfrm>
    </dsp:sp>
    <dsp:sp modelId="{97BF4825-2D53-445C-BF36-625C2530A6E8}">
      <dsp:nvSpPr>
        <dsp:cNvPr id="0" name=""/>
        <dsp:cNvSpPr/>
      </dsp:nvSpPr>
      <dsp:spPr>
        <a:xfrm>
          <a:off x="4058890" y="2862133"/>
          <a:ext cx="3408943" cy="10942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Supervisors </a:t>
          </a:r>
        </a:p>
      </dsp:txBody>
      <dsp:txXfrm>
        <a:off x="4058890" y="2862133"/>
        <a:ext cx="2400664" cy="1094222"/>
      </dsp:txXfrm>
    </dsp:sp>
    <dsp:sp modelId="{C2F66397-53CD-435D-ABEF-064B9969CD1A}">
      <dsp:nvSpPr>
        <dsp:cNvPr id="0" name=""/>
        <dsp:cNvSpPr/>
      </dsp:nvSpPr>
      <dsp:spPr>
        <a:xfrm>
          <a:off x="6556096" y="3035941"/>
          <a:ext cx="1193130" cy="119313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9F8C5A-5736-41DC-A4E1-D9DD4CD3BB96}">
      <dsp:nvSpPr>
        <dsp:cNvPr id="0" name=""/>
        <dsp:cNvSpPr/>
      </dsp:nvSpPr>
      <dsp:spPr>
        <a:xfrm>
          <a:off x="7979529" y="317429"/>
          <a:ext cx="3408943" cy="254470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600" kern="1200" dirty="0">
            <a:solidFill>
              <a:prstClr val="black">
                <a:hueOff val="0"/>
                <a:satOff val="0"/>
                <a:lumOff val="0"/>
                <a:alphaOff val="0"/>
              </a:prst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AU" sz="1600" kern="1200" dirty="0">
              <a:solidFill>
                <a:srgbClr val="1B4756"/>
              </a:solidFill>
              <a:latin typeface="Calibri" panose="020F0502020204030204"/>
              <a:ea typeface="+mn-ea"/>
              <a:cs typeface="+mn-cs"/>
            </a:rPr>
            <a:t>Coal mine workers must inspect their work area prior to conducting work.</a:t>
          </a:r>
        </a:p>
        <a:p>
          <a:pPr marL="171450" lvl="1" indent="-171450" algn="l" defTabSz="711200">
            <a:lnSpc>
              <a:spcPct val="90000"/>
            </a:lnSpc>
            <a:spcBef>
              <a:spcPct val="0"/>
            </a:spcBef>
            <a:spcAft>
              <a:spcPct val="15000"/>
            </a:spcAft>
            <a:buChar char="•"/>
          </a:pPr>
          <a:r>
            <a:rPr lang="en-AU" sz="1600" kern="1200" dirty="0">
              <a:solidFill>
                <a:srgbClr val="1B4756"/>
              </a:solidFill>
              <a:latin typeface="Calibri" panose="020F0502020204030204"/>
              <a:ea typeface="+mn-ea"/>
              <a:cs typeface="+mn-cs"/>
            </a:rPr>
            <a:t>Ensure that catch bunds are in place and fit for purpose to prevent rocks entering roads running past the dump toe.</a:t>
          </a:r>
        </a:p>
        <a:p>
          <a:pPr marL="171450" lvl="1" indent="-171450" algn="l" defTabSz="711200">
            <a:lnSpc>
              <a:spcPct val="90000"/>
            </a:lnSpc>
            <a:spcBef>
              <a:spcPct val="0"/>
            </a:spcBef>
            <a:spcAft>
              <a:spcPct val="15000"/>
            </a:spcAft>
            <a:buChar char="•"/>
          </a:pPr>
          <a:endParaRPr lang="en-AU" sz="1400" kern="1200" dirty="0">
            <a:solidFill>
              <a:srgbClr val="1B4756"/>
            </a:solidFill>
          </a:endParaRP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400" kern="1200" dirty="0">
            <a:solidFill>
              <a:srgbClr val="1B4756"/>
            </a:solidFill>
          </a:endParaRP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400" kern="1200" dirty="0">
            <a:solidFill>
              <a:prstClr val="black">
                <a:hueOff val="0"/>
                <a:satOff val="0"/>
                <a:lumOff val="0"/>
                <a:alphaOff val="0"/>
              </a:prstClr>
            </a:solidFill>
            <a:latin typeface="Calibri" panose="020F0502020204030204"/>
            <a:ea typeface="+mn-ea"/>
            <a:cs typeface="+mn-cs"/>
          </a:endParaRPr>
        </a:p>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400" kern="1200" dirty="0">
            <a:solidFill>
              <a:prstClr val="black">
                <a:hueOff val="0"/>
                <a:satOff val="0"/>
                <a:lumOff val="0"/>
                <a:alphaOff val="0"/>
              </a:prstClr>
            </a:solidFill>
            <a:latin typeface="Calibri" panose="020F0502020204030204"/>
            <a:ea typeface="+mn-ea"/>
            <a:cs typeface="+mn-cs"/>
          </a:endParaRPr>
        </a:p>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800" kern="1200" dirty="0">
            <a:solidFill>
              <a:prstClr val="black">
                <a:hueOff val="0"/>
                <a:satOff val="0"/>
                <a:lumOff val="0"/>
                <a:alphaOff val="0"/>
              </a:prstClr>
            </a:solidFill>
            <a:latin typeface="Calibri" panose="020F0502020204030204"/>
            <a:ea typeface="+mn-ea"/>
            <a:cs typeface="+mn-cs"/>
          </a:endParaRPr>
        </a:p>
      </dsp:txBody>
      <dsp:txXfrm>
        <a:off x="8039154" y="377054"/>
        <a:ext cx="3289693" cy="2485079"/>
      </dsp:txXfrm>
    </dsp:sp>
    <dsp:sp modelId="{7AF47B5C-9D51-4E7A-A1D2-D9B875DE9320}">
      <dsp:nvSpPr>
        <dsp:cNvPr id="0" name=""/>
        <dsp:cNvSpPr/>
      </dsp:nvSpPr>
      <dsp:spPr>
        <a:xfrm>
          <a:off x="7979529" y="2862133"/>
          <a:ext cx="3408943" cy="10942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Coal Mine Workers</a:t>
          </a:r>
        </a:p>
      </dsp:txBody>
      <dsp:txXfrm>
        <a:off x="7979529" y="2862133"/>
        <a:ext cx="2400664" cy="1094222"/>
      </dsp:txXfrm>
    </dsp:sp>
    <dsp:sp modelId="{9656A9C2-6CE7-4A12-9650-DE8EE6814E00}">
      <dsp:nvSpPr>
        <dsp:cNvPr id="0" name=""/>
        <dsp:cNvSpPr/>
      </dsp:nvSpPr>
      <dsp:spPr>
        <a:xfrm>
          <a:off x="10476627" y="3035941"/>
          <a:ext cx="1193130" cy="119313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61650-9284-41DC-94BC-64BFCAA97DCC}">
      <dsp:nvSpPr>
        <dsp:cNvPr id="0" name=""/>
        <dsp:cNvSpPr/>
      </dsp:nvSpPr>
      <dsp:spPr>
        <a:xfrm>
          <a:off x="203429" y="287402"/>
          <a:ext cx="3408943" cy="266481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AU" sz="1600" kern="1200" dirty="0"/>
            <a:t>Confirm coal mine workers ae trained and competent in the relevant procedures required by the SHMS.</a:t>
          </a:r>
          <a:endParaRPr lang="en-AU" sz="1600" kern="1200" dirty="0">
            <a:solidFill>
              <a:schemeClr val="tx1"/>
            </a:solidFill>
          </a:endParaRPr>
        </a:p>
        <a:p>
          <a:pPr marL="171450" lvl="1" indent="-171450" algn="l" defTabSz="711200">
            <a:lnSpc>
              <a:spcPct val="90000"/>
            </a:lnSpc>
            <a:spcBef>
              <a:spcPct val="0"/>
            </a:spcBef>
            <a:spcAft>
              <a:spcPct val="15000"/>
            </a:spcAft>
            <a:buChar char="•"/>
          </a:pPr>
          <a:r>
            <a:rPr lang="en-AU" sz="1600" kern="1200" dirty="0">
              <a:solidFill>
                <a:schemeClr val="tx1"/>
              </a:solidFill>
            </a:rPr>
            <a:t>Ensure the maintenance system is effective in managing the risks.</a:t>
          </a:r>
        </a:p>
        <a:p>
          <a:pPr marL="171450" lvl="1" indent="-171450" algn="l" defTabSz="711200">
            <a:lnSpc>
              <a:spcPct val="90000"/>
            </a:lnSpc>
            <a:spcBef>
              <a:spcPct val="0"/>
            </a:spcBef>
            <a:spcAft>
              <a:spcPct val="15000"/>
            </a:spcAft>
            <a:buChar char="•"/>
          </a:pPr>
          <a:r>
            <a:rPr lang="en-AU" sz="1600" kern="1200" dirty="0">
              <a:solidFill>
                <a:schemeClr val="tx1"/>
              </a:solidFill>
            </a:rPr>
            <a:t>Ensure supervisors are monitoring and verifying effective use of risk controls.</a:t>
          </a:r>
        </a:p>
        <a:p>
          <a:pPr marL="114300" lvl="1" indent="-114300" algn="l" defTabSz="577850">
            <a:lnSpc>
              <a:spcPct val="90000"/>
            </a:lnSpc>
            <a:spcBef>
              <a:spcPct val="0"/>
            </a:spcBef>
            <a:spcAft>
              <a:spcPct val="15000"/>
            </a:spcAft>
            <a:buChar char="•"/>
          </a:pPr>
          <a:endParaRPr lang="en-AU" sz="1300" kern="1200" dirty="0">
            <a:solidFill>
              <a:schemeClr val="tx1"/>
            </a:solidFill>
          </a:endParaRPr>
        </a:p>
        <a:p>
          <a:pPr marL="114300" lvl="1" indent="-114300" algn="l" defTabSz="577850">
            <a:lnSpc>
              <a:spcPct val="90000"/>
            </a:lnSpc>
            <a:spcBef>
              <a:spcPct val="0"/>
            </a:spcBef>
            <a:spcAft>
              <a:spcPct val="15000"/>
            </a:spcAft>
            <a:buChar char="•"/>
          </a:pPr>
          <a:endParaRPr lang="en-AU" sz="1300" kern="1200" dirty="0"/>
        </a:p>
      </dsp:txBody>
      <dsp:txXfrm>
        <a:off x="265869" y="349842"/>
        <a:ext cx="3284063" cy="2602374"/>
      </dsp:txXfrm>
    </dsp:sp>
    <dsp:sp modelId="{1F9A7402-A62E-4324-9F4F-AFAB95412106}">
      <dsp:nvSpPr>
        <dsp:cNvPr id="0" name=""/>
        <dsp:cNvSpPr/>
      </dsp:nvSpPr>
      <dsp:spPr>
        <a:xfrm>
          <a:off x="203429" y="2892161"/>
          <a:ext cx="3408943" cy="10942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Site Senior Executive</a:t>
          </a:r>
        </a:p>
      </dsp:txBody>
      <dsp:txXfrm>
        <a:off x="203429" y="2892161"/>
        <a:ext cx="2400664" cy="1094222"/>
      </dsp:txXfrm>
    </dsp:sp>
    <dsp:sp modelId="{53EB85EF-1C38-4291-A4F2-FBF44BAD5F2C}">
      <dsp:nvSpPr>
        <dsp:cNvPr id="0" name=""/>
        <dsp:cNvSpPr/>
      </dsp:nvSpPr>
      <dsp:spPr>
        <a:xfrm>
          <a:off x="2700854" y="3065968"/>
          <a:ext cx="1193130" cy="119313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808E5-1320-4C2C-AA3C-25573115E166}">
      <dsp:nvSpPr>
        <dsp:cNvPr id="0" name=""/>
        <dsp:cNvSpPr/>
      </dsp:nvSpPr>
      <dsp:spPr>
        <a:xfrm>
          <a:off x="4058890" y="260485"/>
          <a:ext cx="3408943" cy="277248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AU" sz="1600" kern="1200" dirty="0">
              <a:solidFill>
                <a:schemeClr val="tx1"/>
              </a:solidFill>
            </a:rPr>
            <a:t>Monitor and verify that all risk controls for the tasks are being used and are effective.</a:t>
          </a:r>
        </a:p>
        <a:p>
          <a:pPr marL="171450" lvl="1" indent="-171450" algn="l" defTabSz="711200">
            <a:lnSpc>
              <a:spcPct val="90000"/>
            </a:lnSpc>
            <a:spcBef>
              <a:spcPct val="0"/>
            </a:spcBef>
            <a:spcAft>
              <a:spcPct val="15000"/>
            </a:spcAft>
            <a:buChar char="•"/>
          </a:pPr>
          <a:r>
            <a:rPr lang="en-AU" sz="1600" kern="1200" dirty="0">
              <a:solidFill>
                <a:schemeClr val="tx1"/>
              </a:solidFill>
            </a:rPr>
            <a:t>Confirm CMW are trained and competent in the procedures relevant to the tasks they are assigned.</a:t>
          </a:r>
        </a:p>
        <a:p>
          <a:pPr marL="171450" lvl="1" indent="-171450" algn="l" defTabSz="711200">
            <a:lnSpc>
              <a:spcPct val="90000"/>
            </a:lnSpc>
            <a:spcBef>
              <a:spcPct val="0"/>
            </a:spcBef>
            <a:spcAft>
              <a:spcPct val="15000"/>
            </a:spcAft>
            <a:buChar char="•"/>
          </a:pPr>
          <a:endParaRPr lang="en-AU" sz="1600" kern="1200" dirty="0">
            <a:solidFill>
              <a:schemeClr val="tx1"/>
            </a:solidFill>
          </a:endParaRPr>
        </a:p>
        <a:p>
          <a:pPr marL="171450" lvl="1" indent="-171450" algn="l" defTabSz="800100">
            <a:lnSpc>
              <a:spcPct val="90000"/>
            </a:lnSpc>
            <a:spcBef>
              <a:spcPct val="0"/>
            </a:spcBef>
            <a:spcAft>
              <a:spcPct val="15000"/>
            </a:spcAft>
            <a:buChar char="•"/>
          </a:pPr>
          <a:endParaRPr lang="en-AU" sz="1800" kern="1200" dirty="0">
            <a:solidFill>
              <a:schemeClr val="tx1"/>
            </a:solidFill>
          </a:endParaRPr>
        </a:p>
        <a:p>
          <a:pPr marL="171450" lvl="1" indent="-171450" algn="l" defTabSz="800100">
            <a:lnSpc>
              <a:spcPct val="90000"/>
            </a:lnSpc>
            <a:spcBef>
              <a:spcPct val="0"/>
            </a:spcBef>
            <a:spcAft>
              <a:spcPct val="15000"/>
            </a:spcAft>
            <a:buChar char="•"/>
          </a:pPr>
          <a:endParaRPr lang="en-AU" sz="1800" kern="1200" dirty="0">
            <a:solidFill>
              <a:schemeClr val="tx1"/>
            </a:solidFill>
          </a:endParaRPr>
        </a:p>
      </dsp:txBody>
      <dsp:txXfrm>
        <a:off x="4123853" y="325448"/>
        <a:ext cx="3279017" cy="2707517"/>
      </dsp:txXfrm>
    </dsp:sp>
    <dsp:sp modelId="{97BF4825-2D53-445C-BF36-625C2530A6E8}">
      <dsp:nvSpPr>
        <dsp:cNvPr id="0" name=""/>
        <dsp:cNvSpPr/>
      </dsp:nvSpPr>
      <dsp:spPr>
        <a:xfrm>
          <a:off x="4058890" y="2919077"/>
          <a:ext cx="3408943" cy="10942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Supervisors </a:t>
          </a:r>
        </a:p>
      </dsp:txBody>
      <dsp:txXfrm>
        <a:off x="4058890" y="2919077"/>
        <a:ext cx="2400664" cy="1094222"/>
      </dsp:txXfrm>
    </dsp:sp>
    <dsp:sp modelId="{C2F66397-53CD-435D-ABEF-064B9969CD1A}">
      <dsp:nvSpPr>
        <dsp:cNvPr id="0" name=""/>
        <dsp:cNvSpPr/>
      </dsp:nvSpPr>
      <dsp:spPr>
        <a:xfrm>
          <a:off x="6556096" y="3092885"/>
          <a:ext cx="1193130" cy="119313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9F8C5A-5736-41DC-A4E1-D9DD4CD3BB96}">
      <dsp:nvSpPr>
        <dsp:cNvPr id="0" name=""/>
        <dsp:cNvSpPr/>
      </dsp:nvSpPr>
      <dsp:spPr>
        <a:xfrm>
          <a:off x="7979529" y="220781"/>
          <a:ext cx="3408943" cy="29312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AU" sz="1600" kern="1200" dirty="0"/>
            <a:t>Inspection of equipment work areas must be effective in identifying potential hazards before commencing work.</a:t>
          </a:r>
          <a:endParaRPr lang="en-AU" sz="1600" kern="1200" dirty="0">
            <a:solidFill>
              <a:prstClr val="black">
                <a:hueOff val="0"/>
                <a:satOff val="0"/>
                <a:lumOff val="0"/>
                <a:alphaOff val="0"/>
              </a:prstClr>
            </a:solidFill>
            <a:latin typeface="Calibri" panose="020F0502020204030204"/>
            <a:ea typeface="+mn-ea"/>
            <a:cs typeface="+mn-cs"/>
          </a:endParaRP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600" kern="1200" dirty="0"/>
            <a:t>Ensure that all hazards are identified and effective controls have been put in place to manage these.</a:t>
          </a: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600" kern="1200" dirty="0"/>
            <a:t>Inform your supervisor of any concerns you have identified.</a:t>
          </a: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600" kern="1200" dirty="0">
            <a:solidFill>
              <a:prstClr val="black">
                <a:hueOff val="0"/>
                <a:satOff val="0"/>
                <a:lumOff val="0"/>
                <a:alphaOff val="0"/>
              </a:prstClr>
            </a:solidFill>
            <a:latin typeface="Calibri" panose="020F0502020204030204"/>
            <a:ea typeface="+mn-ea"/>
            <a:cs typeface="+mn-cs"/>
          </a:endParaRPr>
        </a:p>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800" kern="1200" dirty="0">
            <a:solidFill>
              <a:prstClr val="black">
                <a:hueOff val="0"/>
                <a:satOff val="0"/>
                <a:lumOff val="0"/>
                <a:alphaOff val="0"/>
              </a:prstClr>
            </a:solidFill>
            <a:latin typeface="Calibri" panose="020F0502020204030204"/>
            <a:ea typeface="+mn-ea"/>
            <a:cs typeface="+mn-cs"/>
          </a:endParaRPr>
        </a:p>
        <a:p>
          <a:pPr marL="228600" marR="0" lvl="1" indent="-22860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AU" sz="1800" kern="1200" dirty="0">
            <a:solidFill>
              <a:prstClr val="black">
                <a:hueOff val="0"/>
                <a:satOff val="0"/>
                <a:lumOff val="0"/>
                <a:alphaOff val="0"/>
              </a:prstClr>
            </a:solidFill>
            <a:latin typeface="Calibri" panose="020F0502020204030204"/>
            <a:ea typeface="+mn-ea"/>
            <a:cs typeface="+mn-cs"/>
          </a:endParaRPr>
        </a:p>
      </dsp:txBody>
      <dsp:txXfrm>
        <a:off x="8048213" y="289465"/>
        <a:ext cx="3271575" cy="2862611"/>
      </dsp:txXfrm>
    </dsp:sp>
    <dsp:sp modelId="{7AF47B5C-9D51-4E7A-A1D2-D9B875DE9320}">
      <dsp:nvSpPr>
        <dsp:cNvPr id="0" name=""/>
        <dsp:cNvSpPr/>
      </dsp:nvSpPr>
      <dsp:spPr>
        <a:xfrm>
          <a:off x="7979529" y="2958781"/>
          <a:ext cx="3408943" cy="10942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Coal Mine Workers</a:t>
          </a:r>
        </a:p>
      </dsp:txBody>
      <dsp:txXfrm>
        <a:off x="7979529" y="2958781"/>
        <a:ext cx="2400664" cy="1094222"/>
      </dsp:txXfrm>
    </dsp:sp>
    <dsp:sp modelId="{9656A9C2-6CE7-4A12-9650-DE8EE6814E00}">
      <dsp:nvSpPr>
        <dsp:cNvPr id="0" name=""/>
        <dsp:cNvSpPr/>
      </dsp:nvSpPr>
      <dsp:spPr>
        <a:xfrm>
          <a:off x="10476627" y="3132588"/>
          <a:ext cx="1193130" cy="119313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C95E7AB-A2AA-430A-8FBE-8B5AEE01D26F}" type="datetimeFigureOut">
              <a:rPr lang="en-AU" smtClean="0"/>
              <a:t>2/06/2023</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B984318-9292-4F41-988D-2A3E40163AE8}" type="slidenum">
              <a:rPr lang="en-AU" smtClean="0"/>
              <a:t>‹#›</a:t>
            </a:fld>
            <a:endParaRPr lang="en-AU" dirty="0"/>
          </a:p>
        </p:txBody>
      </p:sp>
    </p:spTree>
    <p:extLst>
      <p:ext uri="{BB962C8B-B14F-4D97-AF65-F5344CB8AC3E}">
        <p14:creationId xmlns:p14="http://schemas.microsoft.com/office/powerpoint/2010/main" val="159890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85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8126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03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11754" y="762855"/>
            <a:ext cx="9144000" cy="2387600"/>
          </a:xfrm>
        </p:spPr>
        <p:txBody>
          <a:bodyPr anchor="b"/>
          <a:lstStyle>
            <a:lvl1pPr algn="r">
              <a:defRPr sz="6000"/>
            </a:lvl1pPr>
          </a:lstStyle>
          <a:p>
            <a:r>
              <a:rPr lang="en-US"/>
              <a:t>Click to edit Master title style</a:t>
            </a:r>
            <a:endParaRPr lang="en-AU" dirty="0"/>
          </a:p>
        </p:txBody>
      </p:sp>
      <p:sp>
        <p:nvSpPr>
          <p:cNvPr id="3" name="Subtitle 2"/>
          <p:cNvSpPr>
            <a:spLocks noGrp="1"/>
          </p:cNvSpPr>
          <p:nvPr>
            <p:ph type="subTitle" idx="1"/>
          </p:nvPr>
        </p:nvSpPr>
        <p:spPr>
          <a:xfrm>
            <a:off x="2211754" y="3359761"/>
            <a:ext cx="9144000"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120886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82483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935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70522" y="1419225"/>
            <a:ext cx="54473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11632" y="1419225"/>
            <a:ext cx="547858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7571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1379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85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82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650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70522" y="1419225"/>
            <a:ext cx="54473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11632" y="1419225"/>
            <a:ext cx="547858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11390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1262" y="1599955"/>
            <a:ext cx="8782538" cy="1325563"/>
          </a:xfrm>
          <a:prstGeom prst="rect">
            <a:avLst/>
          </a:prstGeom>
        </p:spPr>
        <p:txBody>
          <a:bodyPr vert="horz" lIns="91440" tIns="45720" rIns="91440" bIns="45720" rtlCol="0" anchor="ctr">
            <a:normAutofit/>
          </a:bodyPr>
          <a:lstStyle/>
          <a:p>
            <a:r>
              <a:rPr lang="en-US" dirty="0"/>
              <a:t>Presentation name</a:t>
            </a:r>
            <a:endParaRPr lang="en-AU" dirty="0"/>
          </a:p>
        </p:txBody>
      </p:sp>
      <p:sp>
        <p:nvSpPr>
          <p:cNvPr id="3" name="Text Placeholder 2"/>
          <p:cNvSpPr>
            <a:spLocks noGrp="1"/>
          </p:cNvSpPr>
          <p:nvPr>
            <p:ph type="body" idx="1"/>
          </p:nvPr>
        </p:nvSpPr>
        <p:spPr>
          <a:xfrm>
            <a:off x="2571261" y="3102707"/>
            <a:ext cx="8782538" cy="2214563"/>
          </a:xfrm>
          <a:prstGeom prst="rect">
            <a:avLst/>
          </a:prstGeom>
        </p:spPr>
        <p:txBody>
          <a:bodyPr vert="horz" lIns="91440" tIns="45720" rIns="91440" bIns="45720" rtlCol="0">
            <a:normAutofit/>
          </a:bodyPr>
          <a:lstStyle/>
          <a:p>
            <a:pPr lvl="0"/>
            <a:r>
              <a:rPr lang="en-US" dirty="0"/>
              <a:t>Presenter’s name/s</a:t>
            </a:r>
            <a:endParaRPr lang="en-AU" dirty="0"/>
          </a:p>
        </p:txBody>
      </p:sp>
      <p:sp>
        <p:nvSpPr>
          <p:cNvPr id="4" name="TextBox 3"/>
          <p:cNvSpPr txBox="1"/>
          <p:nvPr userDrawn="1"/>
        </p:nvSpPr>
        <p:spPr>
          <a:xfrm>
            <a:off x="472966" y="5912068"/>
            <a:ext cx="3129455" cy="523220"/>
          </a:xfrm>
          <a:prstGeom prst="rect">
            <a:avLst/>
          </a:prstGeom>
          <a:noFill/>
        </p:spPr>
        <p:txBody>
          <a:bodyPr wrap="square" rtlCol="0">
            <a:spAutoFit/>
          </a:bodyPr>
          <a:lstStyle/>
          <a:p>
            <a:r>
              <a:rPr lang="en-AU" sz="2800" b="0" dirty="0">
                <a:solidFill>
                  <a:srgbClr val="61737D"/>
                </a:solidFill>
              </a:rPr>
              <a:t>Coal Inspectorate</a:t>
            </a:r>
          </a:p>
        </p:txBody>
      </p:sp>
    </p:spTree>
    <p:extLst>
      <p:ext uri="{BB962C8B-B14F-4D97-AF65-F5344CB8AC3E}">
        <p14:creationId xmlns:p14="http://schemas.microsoft.com/office/powerpoint/2010/main" val="1028497813"/>
      </p:ext>
    </p:extLst>
  </p:cSld>
  <p:clrMap bg1="lt1" tx1="dk1" bg2="lt2" tx2="dk2" accent1="accent1" accent2="accent2" accent3="accent3" accent4="accent4" accent5="accent5" accent6="accent6" hlink="hlink" folHlink="folHlink"/>
  <p:sldLayoutIdLst>
    <p:sldLayoutId id="2147483687" r:id="rId1"/>
    <p:sldLayoutId id="2147483690" r:id="rId2"/>
  </p:sldLayoutIdLst>
  <p:txStyles>
    <p:titleStyle>
      <a:lvl1pPr algn="r"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0523" y="365126"/>
            <a:ext cx="11019692" cy="84626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570523" y="1367692"/>
            <a:ext cx="11019692" cy="44078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55603111"/>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46895" y="6551177"/>
            <a:ext cx="12116504" cy="183177"/>
          </a:xfrm>
          <a:prstGeom prst="rect">
            <a:avLst/>
          </a:prstGeom>
        </p:spPr>
      </p:pic>
    </p:spTree>
    <p:extLst>
      <p:ext uri="{BB962C8B-B14F-4D97-AF65-F5344CB8AC3E}">
        <p14:creationId xmlns:p14="http://schemas.microsoft.com/office/powerpoint/2010/main" val="3278269325"/>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D74AB0-420B-40B5-82A2-C3D9CA6FA1AF}"/>
              </a:ext>
            </a:extLst>
          </p:cNvPr>
          <p:cNvSpPr>
            <a:spLocks noGrp="1" noChangeArrowheads="1"/>
          </p:cNvSpPr>
          <p:nvPr>
            <p:ph type="title"/>
          </p:nvPr>
        </p:nvSpPr>
        <p:spPr bwMode="auto">
          <a:xfrm>
            <a:off x="569913" y="365125"/>
            <a:ext cx="110204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4C483E3B-D071-4DCA-8BDC-E891D7FA7C9D}"/>
              </a:ext>
            </a:extLst>
          </p:cNvPr>
          <p:cNvSpPr>
            <a:spLocks noGrp="1" noChangeArrowheads="1"/>
          </p:cNvSpPr>
          <p:nvPr>
            <p:ph type="body" idx="1"/>
          </p:nvPr>
        </p:nvSpPr>
        <p:spPr bwMode="auto">
          <a:xfrm>
            <a:off x="569913" y="1368425"/>
            <a:ext cx="1102042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Tree>
    <p:extLst>
      <p:ext uri="{BB962C8B-B14F-4D97-AF65-F5344CB8AC3E}">
        <p14:creationId xmlns:p14="http://schemas.microsoft.com/office/powerpoint/2010/main" val="360228359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hyperlink" Target="https://www.rshq.qld.gov.au/safety-notices/mines/fingertip-severed-after-being-caught-in-a-motorised-hood-tarp-system" TargetMode="External"/><Relationship Id="rId13" Type="http://schemas.openxmlformats.org/officeDocument/2006/relationships/hyperlink" Target="https://www.rshq.qld.gov.au/safety-notices/mines/fall-of-equipment-and-persons-into-a-stope-void" TargetMode="External"/><Relationship Id="rId18" Type="http://schemas.openxmlformats.org/officeDocument/2006/relationships/hyperlink" Target="https://www.rshq.qld.gov.au/safety-notices/mines/inservice-failure-of-an-explosion-protected-diesel-engine-safety-system" TargetMode="External"/><Relationship Id="rId3" Type="http://schemas.openxmlformats.org/officeDocument/2006/relationships/hyperlink" Target="https://comms.rshq.qld.gov.au/v/91741/2228893/email.html?k=yzOXmOKMUm2XGQqG30ajAVSKNX7AmeuzVrT8-NpDRiY" TargetMode="External"/><Relationship Id="rId7" Type="http://schemas.openxmlformats.org/officeDocument/2006/relationships/hyperlink" Target="mailto:QldMinesInspectorate@rshq.qld.gov.au" TargetMode="External"/><Relationship Id="rId12" Type="http://schemas.openxmlformats.org/officeDocument/2006/relationships/hyperlink" Target="https://www.rshq.qld.gov.au/safety-notices" TargetMode="External"/><Relationship Id="rId17" Type="http://schemas.openxmlformats.org/officeDocument/2006/relationships/hyperlink" Target="https://www.rshq.qld.gov.au/safety-notices/mines/coal-mine-worker-seriously-injured-undertaking-conveyor-belt-repairs-investigation-summary" TargetMode="External"/><Relationship Id="rId2" Type="http://schemas.openxmlformats.org/officeDocument/2006/relationships/hyperlink" Target="https://comms.rshq.qld.gov.au/v/91741/2300121/email.html?k=zmky4E8J-UshurkJmR4Ik3SETCzxEsKUu1xQctPlJhI" TargetMode="External"/><Relationship Id="rId16" Type="http://schemas.openxmlformats.org/officeDocument/2006/relationships/hyperlink" Target="https://www.rshq.qld.gov.au/safety-notices/mines/rare-earth-magnets" TargetMode="External"/><Relationship Id="rId1" Type="http://schemas.openxmlformats.org/officeDocument/2006/relationships/slideLayout" Target="../slideLayouts/slideLayout3.xml"/><Relationship Id="rId6" Type="http://schemas.openxmlformats.org/officeDocument/2006/relationships/hyperlink" Target="https://comms.rshq.qld.gov.au/v/91741/2128034/email.html?k=V9RMPxiTiH_S-NSaOTSmKRlCAmhf0xPMIb4Wd2zxjGM" TargetMode="External"/><Relationship Id="rId11" Type="http://schemas.openxmlformats.org/officeDocument/2006/relationships/hyperlink" Target="https://www.business.qld.gov.au/industries/mining-energy-water/resources/safety-health/mining/legislation-standards/recognised-standards" TargetMode="External"/><Relationship Id="rId5" Type="http://schemas.openxmlformats.org/officeDocument/2006/relationships/hyperlink" Target="https://comms.rshq.qld.gov.au/v/91741/2235537/email.html?k=xQtoHSKFtk1hL5rdRFr5R18i13uwolhRFYZhiF7HIyU" TargetMode="External"/><Relationship Id="rId15" Type="http://schemas.openxmlformats.org/officeDocument/2006/relationships/hyperlink" Target="https://www.boepcs.qld.gov.au/" TargetMode="External"/><Relationship Id="rId10" Type="http://schemas.openxmlformats.org/officeDocument/2006/relationships/hyperlink" Target="https://www.legislation.qld.gov.au/view/html/inforce/current/act-1999-039" TargetMode="External"/><Relationship Id="rId4" Type="http://schemas.openxmlformats.org/officeDocument/2006/relationships/hyperlink" Target="https://comms.rshq.qld.gov.au/v/91741/2118415/email.html?k=5EJcTVv5rJ4snryh9tVffAjMpk2Z_oDOP_niXhCK6mg" TargetMode="External"/><Relationship Id="rId9" Type="http://schemas.openxmlformats.org/officeDocument/2006/relationships/hyperlink" Target="https://www.business.qld.gov.au/industries/mining-energy-water/resources/safety-health/mining/accidents-incidents-reports/serious-accidents" TargetMode="External"/><Relationship Id="rId14" Type="http://schemas.openxmlformats.org/officeDocument/2006/relationships/hyperlink" Target="https://www.business.qld.gov.au/industries/mining-energy-water/resources/safety-health/mining/legislation-standards/board-examin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AC84-7A8A-47E2-9038-D32DA32324E5}"/>
              </a:ext>
            </a:extLst>
          </p:cNvPr>
          <p:cNvSpPr>
            <a:spLocks noGrp="1"/>
          </p:cNvSpPr>
          <p:nvPr>
            <p:ph type="ctrTitle"/>
          </p:nvPr>
        </p:nvSpPr>
        <p:spPr>
          <a:xfrm>
            <a:off x="184150" y="576263"/>
            <a:ext cx="11871325" cy="1260475"/>
          </a:xfrm>
        </p:spPr>
        <p:txBody>
          <a:bodyPr rtlCol="0">
            <a:normAutofit fontScale="90000"/>
          </a:bodyPr>
          <a:lstStyle/>
          <a:p>
            <a:pPr fontAlgn="auto">
              <a:spcAft>
                <a:spcPts val="0"/>
              </a:spcAft>
              <a:defRPr/>
            </a:pPr>
            <a:r>
              <a:rPr lang="en-AU" altLang="en-US" sz="5600" dirty="0">
                <a:solidFill>
                  <a:prstClr val="white"/>
                </a:solidFill>
                <a:latin typeface="Arial"/>
              </a:rPr>
              <a:t>May 2023 </a:t>
            </a:r>
            <a:br>
              <a:rPr lang="en-AU" altLang="en-US" sz="5600" dirty="0">
                <a:solidFill>
                  <a:prstClr val="white"/>
                </a:solidFill>
                <a:latin typeface="Arial"/>
              </a:rPr>
            </a:br>
            <a:r>
              <a:rPr lang="en-AU" altLang="en-US" sz="5600" dirty="0">
                <a:solidFill>
                  <a:prstClr val="white"/>
                </a:solidFill>
                <a:latin typeface="Arial"/>
              </a:rPr>
              <a:t>Incident periodical</a:t>
            </a:r>
            <a:endParaRPr lang="en-AU" sz="3200" dirty="0">
              <a:solidFill>
                <a:schemeClr val="bg1"/>
              </a:solidFill>
            </a:endParaRPr>
          </a:p>
        </p:txBody>
      </p:sp>
      <p:sp>
        <p:nvSpPr>
          <p:cNvPr id="4099" name="Subtitle 2">
            <a:extLst>
              <a:ext uri="{FF2B5EF4-FFF2-40B4-BE49-F238E27FC236}">
                <a16:creationId xmlns:a16="http://schemas.microsoft.com/office/drawing/2014/main" id="{CCF7153C-E486-4527-8632-17C21533BBC3}"/>
              </a:ext>
            </a:extLst>
          </p:cNvPr>
          <p:cNvSpPr>
            <a:spLocks noGrp="1" noChangeArrowheads="1"/>
          </p:cNvSpPr>
          <p:nvPr>
            <p:ph type="subTitle" idx="1"/>
          </p:nvPr>
        </p:nvSpPr>
        <p:spPr>
          <a:xfrm>
            <a:off x="2911475" y="1903413"/>
            <a:ext cx="9144000" cy="2053290"/>
          </a:xfrm>
        </p:spPr>
        <p:txBody>
          <a:bodyPr/>
          <a:lstStyle/>
          <a:p>
            <a:pPr>
              <a:lnSpc>
                <a:spcPct val="100000"/>
              </a:lnSpc>
              <a:spcBef>
                <a:spcPct val="0"/>
              </a:spcBef>
            </a:pPr>
            <a:r>
              <a:rPr lang="en-AU" altLang="en-US" sz="1800" dirty="0">
                <a:solidFill>
                  <a:srgbClr val="FFFFFF"/>
                </a:solidFill>
                <a:latin typeface="Arial" panose="020B0604020202020204" pitchFamily="34" charset="0"/>
              </a:rPr>
              <a:t>Recent High Potential Incidents </a:t>
            </a:r>
          </a:p>
          <a:p>
            <a:pPr>
              <a:lnSpc>
                <a:spcPct val="100000"/>
              </a:lnSpc>
              <a:spcBef>
                <a:spcPct val="0"/>
              </a:spcBef>
            </a:pPr>
            <a:r>
              <a:rPr lang="en-AU" altLang="en-US" sz="1800" dirty="0">
                <a:solidFill>
                  <a:srgbClr val="FFFFFF"/>
                </a:solidFill>
                <a:latin typeface="Arial" panose="020B0604020202020204" pitchFamily="34" charset="0"/>
              </a:rPr>
              <a:t>Learnings and Recommendations</a:t>
            </a:r>
          </a:p>
          <a:p>
            <a:pPr>
              <a:lnSpc>
                <a:spcPct val="100000"/>
              </a:lnSpc>
              <a:spcBef>
                <a:spcPct val="0"/>
              </a:spcBef>
            </a:pPr>
            <a:r>
              <a:rPr lang="en-AU" altLang="en-US" sz="1800" dirty="0">
                <a:solidFill>
                  <a:srgbClr val="FFFFFF"/>
                </a:solidFill>
                <a:latin typeface="Arial" panose="020B0604020202020204" pitchFamily="34" charset="0"/>
              </a:rPr>
              <a:t>Communications</a:t>
            </a:r>
          </a:p>
          <a:p>
            <a:pPr>
              <a:lnSpc>
                <a:spcPct val="100000"/>
              </a:lnSpc>
              <a:spcBef>
                <a:spcPct val="0"/>
              </a:spcBef>
            </a:pPr>
            <a:endParaRPr lang="en-AU" altLang="en-US" sz="1800" dirty="0">
              <a:solidFill>
                <a:srgbClr val="FFFFFF"/>
              </a:solidFill>
              <a:latin typeface="Arial" panose="020B0604020202020204" pitchFamily="34" charset="0"/>
            </a:endParaRPr>
          </a:p>
          <a:p>
            <a:pPr>
              <a:lnSpc>
                <a:spcPct val="100000"/>
              </a:lnSpc>
              <a:spcBef>
                <a:spcPct val="0"/>
              </a:spcBef>
            </a:pPr>
            <a:endParaRPr lang="en-AU" altLang="en-US" sz="1800" dirty="0">
              <a:solidFill>
                <a:srgbClr val="FFFFFF"/>
              </a:solidFill>
              <a:latin typeface="Arial" panose="020B0604020202020204" pitchFamily="34" charset="0"/>
            </a:endParaRPr>
          </a:p>
          <a:p>
            <a:pPr>
              <a:lnSpc>
                <a:spcPct val="100000"/>
              </a:lnSpc>
              <a:spcBef>
                <a:spcPct val="0"/>
              </a:spcBef>
            </a:pPr>
            <a:endParaRPr lang="en-AU" altLang="en-US" sz="1800" dirty="0">
              <a:solidFill>
                <a:srgbClr val="FFFFFF"/>
              </a:solidFill>
              <a:latin typeface="Arial" panose="020B0604020202020204" pitchFamily="34" charset="0"/>
            </a:endParaRPr>
          </a:p>
          <a:p>
            <a:pPr>
              <a:lnSpc>
                <a:spcPct val="100000"/>
              </a:lnSpc>
              <a:spcBef>
                <a:spcPct val="0"/>
              </a:spcBef>
            </a:pPr>
            <a:r>
              <a:rPr lang="en-AU" altLang="en-US" sz="1800" i="1" dirty="0">
                <a:solidFill>
                  <a:srgbClr val="FFFFFF"/>
                </a:solidFill>
                <a:latin typeface="Arial" panose="020B0604020202020204" pitchFamily="34" charset="0"/>
              </a:rPr>
              <a:t>Incidents occurred in March 2023</a:t>
            </a:r>
          </a:p>
        </p:txBody>
      </p:sp>
      <p:sp>
        <p:nvSpPr>
          <p:cNvPr id="4100" name="TextBox 3">
            <a:extLst>
              <a:ext uri="{FF2B5EF4-FFF2-40B4-BE49-F238E27FC236}">
                <a16:creationId xmlns:a16="http://schemas.microsoft.com/office/drawing/2014/main" id="{22A78204-2347-45F0-BCD1-522763F0D4B7}"/>
              </a:ext>
            </a:extLst>
          </p:cNvPr>
          <p:cNvSpPr txBox="1">
            <a:spLocks noChangeArrowheads="1"/>
          </p:cNvSpPr>
          <p:nvPr/>
        </p:nvSpPr>
        <p:spPr bwMode="auto">
          <a:xfrm>
            <a:off x="457200" y="5951538"/>
            <a:ext cx="306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2800" b="0" i="0" u="none" strike="noStrike" kern="1200" cap="none" spc="0" normalizeH="0" baseline="0" noProof="0" dirty="0">
                <a:ln>
                  <a:noFill/>
                </a:ln>
                <a:solidFill>
                  <a:srgbClr val="61737D"/>
                </a:solidFill>
                <a:effectLst/>
                <a:uLnTx/>
                <a:uFillTx/>
                <a:latin typeface="Calibri Light" panose="020F0302020204030204" pitchFamily="34" charset="0"/>
                <a:ea typeface="+mn-ea"/>
                <a:cs typeface="+mn-cs"/>
              </a:rPr>
              <a:t>Coal Inspectorate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4E5275-A3CC-4DA0-9594-0CEE6069A46F}"/>
              </a:ext>
            </a:extLst>
          </p:cNvPr>
          <p:cNvSpPr txBox="1">
            <a:spLocks/>
          </p:cNvSpPr>
          <p:nvPr/>
        </p:nvSpPr>
        <p:spPr>
          <a:xfrm>
            <a:off x="285750" y="307649"/>
            <a:ext cx="10734675" cy="54960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5. Incident – Coal Mine Workers not following procedures</a:t>
            </a:r>
            <a:r>
              <a:rPr lang="en-AU" altLang="en-US" sz="2500" b="1" dirty="0">
                <a:solidFill>
                  <a:srgbClr val="1B4756"/>
                </a:solidFill>
                <a:latin typeface="Arial"/>
                <a:ea typeface="+mn-ea"/>
                <a:cs typeface="+mn-cs"/>
              </a:rPr>
              <a:t>.</a:t>
            </a:r>
          </a:p>
        </p:txBody>
      </p:sp>
      <p:pic>
        <p:nvPicPr>
          <p:cNvPr id="5" name="Picture 4">
            <a:extLst>
              <a:ext uri="{FF2B5EF4-FFF2-40B4-BE49-F238E27FC236}">
                <a16:creationId xmlns:a16="http://schemas.microsoft.com/office/drawing/2014/main" id="{66D1EB07-D3F9-2A44-3339-FBB5E0C78CC1}"/>
              </a:ext>
            </a:extLst>
          </p:cNvPr>
          <p:cNvPicPr>
            <a:picLocks noChangeAspect="1"/>
          </p:cNvPicPr>
          <p:nvPr/>
        </p:nvPicPr>
        <p:blipFill>
          <a:blip r:embed="rId2"/>
          <a:stretch>
            <a:fillRect/>
          </a:stretch>
        </p:blipFill>
        <p:spPr>
          <a:xfrm>
            <a:off x="7776789" y="857250"/>
            <a:ext cx="3640788" cy="4894729"/>
          </a:xfrm>
          <a:prstGeom prst="rect">
            <a:avLst/>
          </a:prstGeom>
        </p:spPr>
      </p:pic>
      <p:sp>
        <p:nvSpPr>
          <p:cNvPr id="7" name="Content Placeholder 6">
            <a:extLst>
              <a:ext uri="{FF2B5EF4-FFF2-40B4-BE49-F238E27FC236}">
                <a16:creationId xmlns:a16="http://schemas.microsoft.com/office/drawing/2014/main" id="{EE394A8C-0808-D9E6-65DC-542E7267A335}"/>
              </a:ext>
            </a:extLst>
          </p:cNvPr>
          <p:cNvSpPr>
            <a:spLocks noGrp="1"/>
          </p:cNvSpPr>
          <p:nvPr>
            <p:ph idx="1"/>
          </p:nvPr>
        </p:nvSpPr>
        <p:spPr>
          <a:xfrm>
            <a:off x="570523" y="1367692"/>
            <a:ext cx="6233689" cy="4407877"/>
          </a:xfrm>
        </p:spPr>
        <p:txBody>
          <a:bodyPr>
            <a:normAutofit lnSpcReduction="10000"/>
          </a:bodyPr>
          <a:lstStyle/>
          <a:p>
            <a:r>
              <a:rPr lang="en-AU" dirty="0"/>
              <a:t>Two coal mine workers were assigned to maintain a surface drill.</a:t>
            </a:r>
          </a:p>
          <a:p>
            <a:r>
              <a:rPr lang="en-AU" dirty="0"/>
              <a:t>During an inspection by their supervisor the following deviations from the SHMS were found:</a:t>
            </a:r>
          </a:p>
          <a:p>
            <a:r>
              <a:rPr lang="en-AU" dirty="0"/>
              <a:t>The drill was not isolated</a:t>
            </a:r>
          </a:p>
          <a:p>
            <a:r>
              <a:rPr lang="en-AU" dirty="0"/>
              <a:t>The CMW were working under a suspended load</a:t>
            </a:r>
          </a:p>
          <a:p>
            <a:r>
              <a:rPr lang="en-AU" dirty="0"/>
              <a:t>The PPE requirements for the task were not being used.</a:t>
            </a:r>
          </a:p>
        </p:txBody>
      </p:sp>
    </p:spTree>
    <p:extLst>
      <p:ext uri="{BB962C8B-B14F-4D97-AF65-F5344CB8AC3E}">
        <p14:creationId xmlns:p14="http://schemas.microsoft.com/office/powerpoint/2010/main" val="222837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29961E-93EF-4860-913C-C740B439823B}"/>
              </a:ext>
            </a:extLst>
          </p:cNvPr>
          <p:cNvSpPr txBox="1">
            <a:spLocks/>
          </p:cNvSpPr>
          <p:nvPr/>
        </p:nvSpPr>
        <p:spPr>
          <a:xfrm>
            <a:off x="0" y="0"/>
            <a:ext cx="11019692" cy="8462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AU" sz="3600" dirty="0">
                <a:solidFill>
                  <a:srgbClr val="1B4756"/>
                </a:solidFill>
                <a:latin typeface="Arial"/>
                <a:ea typeface="+mn-ea"/>
                <a:cs typeface="+mn-cs"/>
              </a:rPr>
              <a:t>Recommendations</a:t>
            </a:r>
          </a:p>
        </p:txBody>
      </p:sp>
      <p:graphicFrame>
        <p:nvGraphicFramePr>
          <p:cNvPr id="4" name="Diagram 3">
            <a:extLst>
              <a:ext uri="{FF2B5EF4-FFF2-40B4-BE49-F238E27FC236}">
                <a16:creationId xmlns:a16="http://schemas.microsoft.com/office/drawing/2014/main" id="{A3BF3E60-0C17-4791-B7FE-B70CF280268C}"/>
              </a:ext>
            </a:extLst>
          </p:cNvPr>
          <p:cNvGraphicFramePr/>
          <p:nvPr>
            <p:extLst>
              <p:ext uri="{D42A27DB-BD31-4B8C-83A1-F6EECF244321}">
                <p14:modId xmlns:p14="http://schemas.microsoft.com/office/powerpoint/2010/main" val="2324909931"/>
              </p:ext>
            </p:extLst>
          </p:nvPr>
        </p:nvGraphicFramePr>
        <p:xfrm>
          <a:off x="0" y="1023457"/>
          <a:ext cx="11677650" cy="454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55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351166"/>
            <a:ext cx="9396102" cy="3509634"/>
          </a:xfrm>
        </p:spPr>
        <p:txBody>
          <a:bodyPr>
            <a:normAutofit fontScale="92500" lnSpcReduction="10000"/>
          </a:bodyPr>
          <a:lstStyle/>
          <a:p>
            <a:pPr marL="0" indent="0" eaLnBrk="0" hangingPunct="0">
              <a:lnSpc>
                <a:spcPct val="100000"/>
              </a:lnSpc>
              <a:spcBef>
                <a:spcPct val="0"/>
              </a:spcBef>
              <a:buNone/>
              <a:defRPr/>
            </a:pPr>
            <a:r>
              <a:rPr lang="en-AU" sz="4800" b="1" dirty="0">
                <a:solidFill>
                  <a:schemeClr val="tx1">
                    <a:lumMod val="85000"/>
                    <a:lumOff val="15000"/>
                  </a:schemeClr>
                </a:solidFill>
              </a:rPr>
              <a:t>COMMUNICATIONS</a:t>
            </a:r>
          </a:p>
          <a:p>
            <a:pPr marL="0" indent="0" eaLnBrk="0" hangingPunct="0">
              <a:lnSpc>
                <a:spcPct val="100000"/>
              </a:lnSpc>
              <a:spcBef>
                <a:spcPct val="0"/>
              </a:spcBef>
              <a:buNone/>
              <a:defRPr/>
            </a:pPr>
            <a:endParaRPr lang="en-AU" sz="2000" b="1" u="sng" dirty="0">
              <a:solidFill>
                <a:srgbClr val="1B4756"/>
              </a:solidFill>
            </a:endParaRPr>
          </a:p>
          <a:p>
            <a:pPr eaLnBrk="0" hangingPunct="0">
              <a:lnSpc>
                <a:spcPct val="100000"/>
              </a:lnSpc>
              <a:spcBef>
                <a:spcPct val="0"/>
              </a:spcBef>
              <a:defRPr/>
            </a:pPr>
            <a:r>
              <a:rPr lang="en-AU" sz="2000" dirty="0">
                <a:solidFill>
                  <a:srgbClr val="1B4756"/>
                </a:solidFill>
                <a:hlinkClick r:id="rId2"/>
              </a:rPr>
              <a:t>Reporting HPIs following withdrawal of persons from an underground coal mine</a:t>
            </a:r>
            <a:endParaRPr lang="en-AU" sz="2000" dirty="0">
              <a:solidFill>
                <a:srgbClr val="1B4756"/>
              </a:solidFill>
            </a:endParaRPr>
          </a:p>
          <a:p>
            <a:pPr marL="0" indent="0" eaLnBrk="0" hangingPunct="0">
              <a:lnSpc>
                <a:spcPct val="100000"/>
              </a:lnSpc>
              <a:spcBef>
                <a:spcPct val="0"/>
              </a:spcBef>
              <a:buNone/>
              <a:defRPr/>
            </a:pPr>
            <a:endParaRPr lang="en-AU" sz="2000" dirty="0">
              <a:solidFill>
                <a:srgbClr val="1B4756"/>
              </a:solidFill>
            </a:endParaRPr>
          </a:p>
          <a:p>
            <a:pPr eaLnBrk="0" hangingPunct="0">
              <a:lnSpc>
                <a:spcPct val="100000"/>
              </a:lnSpc>
              <a:spcBef>
                <a:spcPct val="0"/>
              </a:spcBef>
              <a:defRPr/>
            </a:pPr>
            <a:r>
              <a:rPr lang="en-AU" sz="2000" dirty="0">
                <a:solidFill>
                  <a:srgbClr val="1B4756"/>
                </a:solidFill>
                <a:hlinkClick r:id="rId3"/>
              </a:rPr>
              <a:t>Implementation of </a:t>
            </a:r>
            <a:r>
              <a:rPr lang="en-AU" sz="2000" dirty="0" err="1">
                <a:solidFill>
                  <a:srgbClr val="1B4756"/>
                </a:solidFill>
                <a:hlinkClick r:id="rId3"/>
              </a:rPr>
              <a:t>BoI</a:t>
            </a:r>
            <a:r>
              <a:rPr lang="en-AU" sz="2000" dirty="0">
                <a:solidFill>
                  <a:srgbClr val="1B4756"/>
                </a:solidFill>
                <a:hlinkClick r:id="rId3"/>
              </a:rPr>
              <a:t> Recommendations for surface operations</a:t>
            </a:r>
            <a:endParaRPr lang="en-AU" sz="2000" dirty="0">
              <a:solidFill>
                <a:srgbClr val="1B4756"/>
              </a:solidFill>
            </a:endParaRPr>
          </a:p>
          <a:p>
            <a:pPr marL="0" indent="0" eaLnBrk="0" hangingPunct="0">
              <a:lnSpc>
                <a:spcPct val="100000"/>
              </a:lnSpc>
              <a:spcBef>
                <a:spcPct val="0"/>
              </a:spcBef>
              <a:buNone/>
              <a:defRPr/>
            </a:pPr>
            <a:endParaRPr lang="en-AU" sz="2000" dirty="0">
              <a:solidFill>
                <a:srgbClr val="1B4756"/>
              </a:solidFill>
            </a:endParaRPr>
          </a:p>
          <a:p>
            <a:pPr eaLnBrk="0" hangingPunct="0">
              <a:lnSpc>
                <a:spcPct val="100000"/>
              </a:lnSpc>
              <a:spcBef>
                <a:spcPct val="0"/>
              </a:spcBef>
              <a:defRPr/>
            </a:pPr>
            <a:r>
              <a:rPr lang="en-AU" sz="2000" dirty="0">
                <a:solidFill>
                  <a:srgbClr val="1B4756"/>
                </a:solidFill>
                <a:hlinkClick r:id="rId4"/>
              </a:rPr>
              <a:t>Obligations for maintaining rescue capability at an underground coal mine</a:t>
            </a:r>
            <a:endParaRPr lang="en-AU" sz="2000" dirty="0">
              <a:solidFill>
                <a:srgbClr val="1B4756"/>
              </a:solidFill>
            </a:endParaRPr>
          </a:p>
          <a:p>
            <a:pPr eaLnBrk="0" hangingPunct="0">
              <a:lnSpc>
                <a:spcPct val="100000"/>
              </a:lnSpc>
              <a:spcBef>
                <a:spcPct val="0"/>
              </a:spcBef>
              <a:defRPr/>
            </a:pPr>
            <a:endParaRPr lang="en-AU" sz="2000" dirty="0">
              <a:solidFill>
                <a:srgbClr val="1B4756"/>
              </a:solidFill>
              <a:hlinkClick r:id="" action="ppaction://noaction"/>
            </a:endParaRPr>
          </a:p>
          <a:p>
            <a:pPr eaLnBrk="0" hangingPunct="0">
              <a:lnSpc>
                <a:spcPct val="100000"/>
              </a:lnSpc>
              <a:spcBef>
                <a:spcPct val="0"/>
              </a:spcBef>
              <a:defRPr/>
            </a:pPr>
            <a:r>
              <a:rPr lang="en-AU" sz="2000" dirty="0">
                <a:solidFill>
                  <a:srgbClr val="1B4756"/>
                </a:solidFill>
                <a:hlinkClick r:id="rId5"/>
              </a:rPr>
              <a:t>Failure to meet the required number of respirable dust samples as stipulated in RS 14</a:t>
            </a:r>
            <a:endParaRPr lang="en-AU" sz="2000" dirty="0">
              <a:solidFill>
                <a:srgbClr val="1B4756"/>
              </a:solidFill>
            </a:endParaRPr>
          </a:p>
          <a:p>
            <a:pPr marL="0" indent="0" eaLnBrk="0" hangingPunct="0">
              <a:lnSpc>
                <a:spcPct val="100000"/>
              </a:lnSpc>
              <a:spcBef>
                <a:spcPct val="0"/>
              </a:spcBef>
              <a:buNone/>
              <a:defRPr/>
            </a:pPr>
            <a:endParaRPr lang="en-AU" sz="2000" dirty="0">
              <a:solidFill>
                <a:srgbClr val="1B4756"/>
              </a:solidFill>
            </a:endParaRPr>
          </a:p>
          <a:p>
            <a:pPr eaLnBrk="0" hangingPunct="0">
              <a:lnSpc>
                <a:spcPct val="100000"/>
              </a:lnSpc>
              <a:spcBef>
                <a:spcPct val="0"/>
              </a:spcBef>
              <a:defRPr/>
            </a:pPr>
            <a:r>
              <a:rPr lang="en-AU" sz="2000" dirty="0">
                <a:solidFill>
                  <a:srgbClr val="1B4756"/>
                </a:solidFill>
                <a:hlinkClick r:id="rId6"/>
              </a:rPr>
              <a:t>Diesel guideline exposure limit reduction</a:t>
            </a:r>
            <a:endParaRPr lang="en-AU" sz="2000" dirty="0">
              <a:solidFill>
                <a:srgbClr val="1B4756"/>
              </a:solidFill>
            </a:endParaRPr>
          </a:p>
          <a:p>
            <a:pPr marL="0" indent="0" eaLnBrk="0" hangingPunct="0">
              <a:lnSpc>
                <a:spcPct val="100000"/>
              </a:lnSpc>
              <a:spcBef>
                <a:spcPct val="0"/>
              </a:spcBef>
              <a:buNone/>
              <a:defRPr/>
            </a:pPr>
            <a:endParaRPr lang="en-AU" sz="2000" dirty="0">
              <a:solidFill>
                <a:srgbClr val="1B4756"/>
              </a:solidFill>
            </a:endParaRPr>
          </a:p>
          <a:p>
            <a:pPr eaLnBrk="0" hangingPunct="0">
              <a:lnSpc>
                <a:spcPct val="100000"/>
              </a:lnSpc>
              <a:spcBef>
                <a:spcPct val="0"/>
              </a:spcBef>
              <a:defRPr/>
            </a:pPr>
            <a:endParaRPr lang="en-AU" sz="2000" dirty="0">
              <a:solidFill>
                <a:srgbClr val="1B4756"/>
              </a:solidFill>
            </a:endParaRPr>
          </a:p>
        </p:txBody>
      </p:sp>
      <p:sp>
        <p:nvSpPr>
          <p:cNvPr id="6" name="Content Placeholder 4">
            <a:extLst>
              <a:ext uri="{FF2B5EF4-FFF2-40B4-BE49-F238E27FC236}">
                <a16:creationId xmlns:a16="http://schemas.microsoft.com/office/drawing/2014/main" id="{CEA31B0E-E659-4192-A3F3-2419625AA1E1}"/>
              </a:ext>
            </a:extLst>
          </p:cNvPr>
          <p:cNvSpPr txBox="1">
            <a:spLocks/>
          </p:cNvSpPr>
          <p:nvPr/>
        </p:nvSpPr>
        <p:spPr>
          <a:xfrm>
            <a:off x="385481" y="5111045"/>
            <a:ext cx="11108611" cy="7618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lnSpc>
                <a:spcPct val="100000"/>
              </a:lnSpc>
              <a:spcBef>
                <a:spcPct val="0"/>
              </a:spcBef>
              <a:buFont typeface="Arial" panose="020B0604020202020204" pitchFamily="34" charset="0"/>
              <a:buNone/>
              <a:defRPr/>
            </a:pPr>
            <a:r>
              <a:rPr lang="en-AU" sz="2400" b="1" dirty="0">
                <a:solidFill>
                  <a:srgbClr val="1B4756"/>
                </a:solidFill>
              </a:rPr>
              <a:t>To subscribe to communications from the Queensland Mines Inspectorate please email</a:t>
            </a:r>
          </a:p>
          <a:p>
            <a:pPr marL="0" indent="0" algn="ctr" eaLnBrk="0" hangingPunct="0">
              <a:lnSpc>
                <a:spcPct val="100000"/>
              </a:lnSpc>
              <a:spcBef>
                <a:spcPct val="0"/>
              </a:spcBef>
              <a:buFont typeface="Arial" panose="020B0604020202020204" pitchFamily="34" charset="0"/>
              <a:buNone/>
              <a:defRPr/>
            </a:pPr>
            <a:r>
              <a:rPr lang="en-AU" dirty="0">
                <a:solidFill>
                  <a:srgbClr val="1B4756"/>
                </a:solidFill>
                <a:hlinkClick r:id="rId7"/>
              </a:rPr>
              <a:t>QldMinesInspectorate@rshq.qld.gov.au</a:t>
            </a:r>
            <a:r>
              <a:rPr lang="en-AU" dirty="0">
                <a:solidFill>
                  <a:srgbClr val="1B4756"/>
                </a:solidFill>
              </a:rPr>
              <a:t>  </a:t>
            </a:r>
          </a:p>
        </p:txBody>
      </p:sp>
      <p:sp>
        <p:nvSpPr>
          <p:cNvPr id="11" name="Action Button: Blank 10">
            <a:hlinkClick r:id="rId8"/>
            <a:extLst>
              <a:ext uri="{FF2B5EF4-FFF2-40B4-BE49-F238E27FC236}">
                <a16:creationId xmlns:a16="http://schemas.microsoft.com/office/drawing/2014/main" id="{767E9C8B-1BE4-D171-B6DA-0121C0C89919}"/>
              </a:ext>
            </a:extLst>
          </p:cNvPr>
          <p:cNvSpPr/>
          <p:nvPr/>
        </p:nvSpPr>
        <p:spPr>
          <a:xfrm>
            <a:off x="4154686" y="4217277"/>
            <a:ext cx="1657884"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Alert 427</a:t>
            </a:r>
          </a:p>
          <a:p>
            <a:pPr algn="ctr"/>
            <a:r>
              <a:rPr lang="en-AU" sz="1200" dirty="0"/>
              <a:t>Fingertip severed when caught in a motorised hood tarp system</a:t>
            </a:r>
          </a:p>
        </p:txBody>
      </p:sp>
      <p:sp>
        <p:nvSpPr>
          <p:cNvPr id="12" name="Action Button: Blank 11">
            <a:hlinkClick r:id="rId9"/>
            <a:extLst>
              <a:ext uri="{FF2B5EF4-FFF2-40B4-BE49-F238E27FC236}">
                <a16:creationId xmlns:a16="http://schemas.microsoft.com/office/drawing/2014/main" id="{885DC93F-4D24-8DDE-262C-5E37C7AB5C41}"/>
              </a:ext>
            </a:extLst>
          </p:cNvPr>
          <p:cNvSpPr/>
          <p:nvPr/>
        </p:nvSpPr>
        <p:spPr>
          <a:xfrm>
            <a:off x="10051282" y="964440"/>
            <a:ext cx="1657884" cy="577723"/>
          </a:xfrm>
          <a:prstGeom prst="actionButtonBlan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Periodicals</a:t>
            </a:r>
            <a:endParaRPr lang="en-AU" sz="1200" dirty="0">
              <a:solidFill>
                <a:schemeClr val="tx1"/>
              </a:solidFill>
            </a:endParaRPr>
          </a:p>
        </p:txBody>
      </p:sp>
      <p:sp>
        <p:nvSpPr>
          <p:cNvPr id="13" name="Action Button: Blank 12">
            <a:hlinkClick r:id="rId10"/>
            <a:extLst>
              <a:ext uri="{FF2B5EF4-FFF2-40B4-BE49-F238E27FC236}">
                <a16:creationId xmlns:a16="http://schemas.microsoft.com/office/drawing/2014/main" id="{0091208E-F3AB-8945-528A-3ADA9B0546C1}"/>
              </a:ext>
            </a:extLst>
          </p:cNvPr>
          <p:cNvSpPr/>
          <p:nvPr/>
        </p:nvSpPr>
        <p:spPr>
          <a:xfrm>
            <a:off x="10051282" y="1605708"/>
            <a:ext cx="1657884" cy="577723"/>
          </a:xfrm>
          <a:prstGeom prst="actionButtonBlan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00" b="1" i="1" dirty="0">
                <a:solidFill>
                  <a:schemeClr val="tx1"/>
                </a:solidFill>
              </a:rPr>
              <a:t>Coal Mining Safety and Health Act 1999</a:t>
            </a:r>
            <a:endParaRPr lang="en-AU" sz="1300" i="1" dirty="0">
              <a:solidFill>
                <a:schemeClr val="tx1"/>
              </a:solidFill>
            </a:endParaRPr>
          </a:p>
        </p:txBody>
      </p:sp>
      <p:sp>
        <p:nvSpPr>
          <p:cNvPr id="14" name="Action Button: Blank 13">
            <a:hlinkClick r:id="rId11"/>
            <a:extLst>
              <a:ext uri="{FF2B5EF4-FFF2-40B4-BE49-F238E27FC236}">
                <a16:creationId xmlns:a16="http://schemas.microsoft.com/office/drawing/2014/main" id="{3A082E4A-6702-7591-22D1-25C9C44303D8}"/>
              </a:ext>
            </a:extLst>
          </p:cNvPr>
          <p:cNvSpPr/>
          <p:nvPr/>
        </p:nvSpPr>
        <p:spPr>
          <a:xfrm>
            <a:off x="10051284" y="341761"/>
            <a:ext cx="1657884" cy="562059"/>
          </a:xfrm>
          <a:prstGeom prst="actionButtonBlan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Recognised Standards</a:t>
            </a:r>
            <a:endParaRPr lang="en-AU" sz="1200" dirty="0">
              <a:solidFill>
                <a:schemeClr val="tx1"/>
              </a:solidFill>
            </a:endParaRPr>
          </a:p>
        </p:txBody>
      </p:sp>
      <p:sp>
        <p:nvSpPr>
          <p:cNvPr id="16" name="Action Button: Blank 15">
            <a:hlinkClick r:id="rId12"/>
            <a:extLst>
              <a:ext uri="{FF2B5EF4-FFF2-40B4-BE49-F238E27FC236}">
                <a16:creationId xmlns:a16="http://schemas.microsoft.com/office/drawing/2014/main" id="{D347B328-61FA-CE5A-17D4-2EF675152858}"/>
              </a:ext>
            </a:extLst>
          </p:cNvPr>
          <p:cNvSpPr/>
          <p:nvPr/>
        </p:nvSpPr>
        <p:spPr>
          <a:xfrm>
            <a:off x="10051282" y="2246976"/>
            <a:ext cx="1657884" cy="577723"/>
          </a:xfrm>
          <a:prstGeom prst="actionButtonBlan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Safety Notices</a:t>
            </a:r>
            <a:endParaRPr lang="en-AU" sz="1200" dirty="0">
              <a:solidFill>
                <a:schemeClr val="tx1"/>
              </a:solidFill>
            </a:endParaRPr>
          </a:p>
        </p:txBody>
      </p:sp>
      <p:sp>
        <p:nvSpPr>
          <p:cNvPr id="2" name="Content Placeholder 4">
            <a:extLst>
              <a:ext uri="{FF2B5EF4-FFF2-40B4-BE49-F238E27FC236}">
                <a16:creationId xmlns:a16="http://schemas.microsoft.com/office/drawing/2014/main" id="{DF111F12-E749-4D1C-2C40-F6FA8F12B678}"/>
              </a:ext>
            </a:extLst>
          </p:cNvPr>
          <p:cNvSpPr txBox="1">
            <a:spLocks/>
          </p:cNvSpPr>
          <p:nvPr/>
        </p:nvSpPr>
        <p:spPr>
          <a:xfrm>
            <a:off x="457199" y="3937322"/>
            <a:ext cx="2571228" cy="3018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lnSpc>
                <a:spcPct val="100000"/>
              </a:lnSpc>
              <a:spcBef>
                <a:spcPct val="0"/>
              </a:spcBef>
              <a:buFont typeface="Arial" panose="020B0604020202020204" pitchFamily="34" charset="0"/>
              <a:buNone/>
              <a:defRPr/>
            </a:pPr>
            <a:r>
              <a:rPr lang="en-AU" sz="1400" b="1" dirty="0">
                <a:solidFill>
                  <a:srgbClr val="FF0000"/>
                </a:solidFill>
              </a:rPr>
              <a:t>RECENT SAFETY ALERTS</a:t>
            </a:r>
            <a:endParaRPr lang="en-AU" sz="1600" dirty="0">
              <a:solidFill>
                <a:srgbClr val="FF0000"/>
              </a:solidFill>
            </a:endParaRPr>
          </a:p>
        </p:txBody>
      </p:sp>
      <p:sp>
        <p:nvSpPr>
          <p:cNvPr id="8" name="Action Button: Blank 7">
            <a:hlinkClick r:id="rId13"/>
            <a:extLst>
              <a:ext uri="{FF2B5EF4-FFF2-40B4-BE49-F238E27FC236}">
                <a16:creationId xmlns:a16="http://schemas.microsoft.com/office/drawing/2014/main" id="{39DEB6AB-ADC2-079F-ABB9-F5E2C329EEA4}"/>
              </a:ext>
            </a:extLst>
          </p:cNvPr>
          <p:cNvSpPr/>
          <p:nvPr/>
        </p:nvSpPr>
        <p:spPr>
          <a:xfrm>
            <a:off x="7568651" y="4207244"/>
            <a:ext cx="1657884"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Alert 425</a:t>
            </a:r>
            <a:endParaRPr lang="en-AU" sz="1100" b="1" dirty="0"/>
          </a:p>
          <a:p>
            <a:pPr algn="ctr"/>
            <a:r>
              <a:rPr lang="en-AU" sz="1200" dirty="0"/>
              <a:t>Fall of equipment and persons into a stope void</a:t>
            </a:r>
            <a:endParaRPr lang="en-AU" sz="1600" dirty="0"/>
          </a:p>
        </p:txBody>
      </p:sp>
      <p:sp>
        <p:nvSpPr>
          <p:cNvPr id="9" name="Content Placeholder 4">
            <a:hlinkClick r:id="rId14"/>
            <a:extLst>
              <a:ext uri="{FF2B5EF4-FFF2-40B4-BE49-F238E27FC236}">
                <a16:creationId xmlns:a16="http://schemas.microsoft.com/office/drawing/2014/main" id="{6E448F7C-A2B2-1B3F-73E1-4844FF5C1431}"/>
              </a:ext>
            </a:extLst>
          </p:cNvPr>
          <p:cNvSpPr txBox="1">
            <a:spLocks/>
          </p:cNvSpPr>
          <p:nvPr/>
        </p:nvSpPr>
        <p:spPr>
          <a:xfrm>
            <a:off x="10051280" y="2894263"/>
            <a:ext cx="1657885" cy="56205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dirty="0"/>
              <a:t>Board of Examiners</a:t>
            </a:r>
          </a:p>
        </p:txBody>
      </p:sp>
      <p:sp>
        <p:nvSpPr>
          <p:cNvPr id="3" name="Content Placeholder 4">
            <a:hlinkClick r:id="rId15"/>
            <a:extLst>
              <a:ext uri="{FF2B5EF4-FFF2-40B4-BE49-F238E27FC236}">
                <a16:creationId xmlns:a16="http://schemas.microsoft.com/office/drawing/2014/main" id="{C62D6A0A-BF83-D9F7-D891-0579281F9E52}"/>
              </a:ext>
            </a:extLst>
          </p:cNvPr>
          <p:cNvSpPr txBox="1">
            <a:spLocks/>
          </p:cNvSpPr>
          <p:nvPr/>
        </p:nvSpPr>
        <p:spPr>
          <a:xfrm>
            <a:off x="10051279" y="3527294"/>
            <a:ext cx="1657885" cy="558082"/>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dirty="0"/>
              <a:t>FREE Registration for the PCS Scheme</a:t>
            </a:r>
          </a:p>
        </p:txBody>
      </p:sp>
      <p:sp>
        <p:nvSpPr>
          <p:cNvPr id="15" name="Action Button: Blank 14">
            <a:hlinkClick r:id="rId16"/>
            <a:extLst>
              <a:ext uri="{FF2B5EF4-FFF2-40B4-BE49-F238E27FC236}">
                <a16:creationId xmlns:a16="http://schemas.microsoft.com/office/drawing/2014/main" id="{5C123A39-5BFF-B678-7B00-0DF16D916031}"/>
              </a:ext>
            </a:extLst>
          </p:cNvPr>
          <p:cNvSpPr/>
          <p:nvPr/>
        </p:nvSpPr>
        <p:spPr>
          <a:xfrm>
            <a:off x="5860276" y="4207244"/>
            <a:ext cx="1657884"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Alert 426</a:t>
            </a:r>
            <a:endParaRPr lang="en-AU" sz="1100" b="1" dirty="0"/>
          </a:p>
          <a:p>
            <a:pPr algn="ctr"/>
            <a:r>
              <a:rPr lang="en-AU" sz="1200" dirty="0"/>
              <a:t>Rare earth magnets</a:t>
            </a:r>
            <a:endParaRPr lang="en-AU" sz="1600" dirty="0"/>
          </a:p>
        </p:txBody>
      </p:sp>
      <p:sp>
        <p:nvSpPr>
          <p:cNvPr id="4" name="Action Button: Blank 3">
            <a:hlinkClick r:id="rId17"/>
            <a:extLst>
              <a:ext uri="{FF2B5EF4-FFF2-40B4-BE49-F238E27FC236}">
                <a16:creationId xmlns:a16="http://schemas.microsoft.com/office/drawing/2014/main" id="{6AB86CB5-68D0-CF81-7CB6-A59ADE833961}"/>
              </a:ext>
            </a:extLst>
          </p:cNvPr>
          <p:cNvSpPr/>
          <p:nvPr/>
        </p:nvSpPr>
        <p:spPr>
          <a:xfrm>
            <a:off x="2451001" y="4207244"/>
            <a:ext cx="1657884"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Alert 428</a:t>
            </a:r>
            <a:endParaRPr lang="en-AU" sz="1100" b="1" dirty="0"/>
          </a:p>
          <a:p>
            <a:pPr algn="ctr"/>
            <a:r>
              <a:rPr lang="en-AU" sz="1200" dirty="0"/>
              <a:t>Coal mine worker injured undertaking conveyor belt repairs</a:t>
            </a:r>
            <a:endParaRPr lang="en-AU" sz="1600" dirty="0"/>
          </a:p>
        </p:txBody>
      </p:sp>
      <p:sp>
        <p:nvSpPr>
          <p:cNvPr id="10" name="Action Button: Blank 9">
            <a:hlinkClick r:id="rId18"/>
            <a:extLst>
              <a:ext uri="{FF2B5EF4-FFF2-40B4-BE49-F238E27FC236}">
                <a16:creationId xmlns:a16="http://schemas.microsoft.com/office/drawing/2014/main" id="{8F0DFD46-7A54-C878-3C32-C8BE565416BF}"/>
              </a:ext>
            </a:extLst>
          </p:cNvPr>
          <p:cNvSpPr/>
          <p:nvPr/>
        </p:nvSpPr>
        <p:spPr>
          <a:xfrm>
            <a:off x="736158" y="4207244"/>
            <a:ext cx="1657884"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Alert 429</a:t>
            </a:r>
            <a:endParaRPr lang="en-AU" sz="1100" b="1" dirty="0"/>
          </a:p>
          <a:p>
            <a:pPr algn="ctr"/>
            <a:r>
              <a:rPr lang="en-AU" sz="1050" dirty="0"/>
              <a:t>Inservice failure of an explosion protected diesel engine safety system</a:t>
            </a:r>
            <a:endParaRPr lang="en-AU" sz="1200" dirty="0"/>
          </a:p>
        </p:txBody>
      </p:sp>
    </p:spTree>
    <p:extLst>
      <p:ext uri="{BB962C8B-B14F-4D97-AF65-F5344CB8AC3E}">
        <p14:creationId xmlns:p14="http://schemas.microsoft.com/office/powerpoint/2010/main" val="251090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426972" y="11113"/>
            <a:ext cx="11235375" cy="1908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eaLnBrk="0" hangingPunct="0">
              <a:spcBef>
                <a:spcPts val="1000"/>
              </a:spcBef>
              <a:buAutoNum type="arabicPeriod"/>
              <a:defRPr/>
            </a:pPr>
            <a:r>
              <a:rPr lang="en-AU" altLang="en-US" sz="3200" b="1" dirty="0">
                <a:solidFill>
                  <a:srgbClr val="1B4756"/>
                </a:solidFill>
                <a:latin typeface="Arial"/>
                <a:ea typeface="+mn-ea"/>
                <a:cs typeface="+mn-cs"/>
              </a:rPr>
              <a:t>Incident –  Finger Injuries</a:t>
            </a:r>
          </a:p>
          <a:p>
            <a:pPr eaLnBrk="0" hangingPunct="0">
              <a:spcBef>
                <a:spcPts val="1000"/>
              </a:spcBef>
              <a:defRPr/>
            </a:pPr>
            <a:r>
              <a:rPr lang="en-AU" altLang="en-US" sz="1600" b="1" dirty="0">
                <a:solidFill>
                  <a:srgbClr val="1B4756"/>
                </a:solidFill>
                <a:latin typeface="Arial"/>
                <a:ea typeface="+mn-ea"/>
                <a:cs typeface="+mn-cs"/>
              </a:rPr>
              <a:t>Finger injuries are painful and avoidable</a:t>
            </a:r>
            <a:r>
              <a:rPr lang="en-AU" sz="1600" b="1" dirty="0">
                <a:solidFill>
                  <a:srgbClr val="1B4756"/>
                </a:solidFill>
                <a:latin typeface="Arial"/>
                <a:ea typeface="+mn-ea"/>
                <a:cs typeface="+mn-cs"/>
              </a:rPr>
              <a:t>.  They are a regular contributor to the serious accident notifications to RSHQ.</a:t>
            </a:r>
          </a:p>
          <a:p>
            <a:pPr eaLnBrk="0" hangingPunct="0">
              <a:spcBef>
                <a:spcPts val="1000"/>
              </a:spcBef>
              <a:defRPr/>
            </a:pPr>
            <a:r>
              <a:rPr lang="en-AU" altLang="en-US" sz="1600" b="1" dirty="0">
                <a:solidFill>
                  <a:srgbClr val="1B4756"/>
                </a:solidFill>
                <a:latin typeface="Arial"/>
                <a:ea typeface="+mn-ea"/>
                <a:cs typeface="+mn-cs"/>
              </a:rPr>
              <a:t>Two incidents were caused by moving objects trapping or pinching fingers during surface activities, one by activation of the roof bolter jaw grippers underground.</a:t>
            </a:r>
          </a:p>
        </p:txBody>
      </p:sp>
      <p:pic>
        <p:nvPicPr>
          <p:cNvPr id="3" name="Picture 2">
            <a:extLst>
              <a:ext uri="{FF2B5EF4-FFF2-40B4-BE49-F238E27FC236}">
                <a16:creationId xmlns:a16="http://schemas.microsoft.com/office/drawing/2014/main" id="{3FDEC357-CFC3-14BD-5546-B0CAAB3E3AB5}"/>
              </a:ext>
            </a:extLst>
          </p:cNvPr>
          <p:cNvPicPr>
            <a:picLocks noChangeAspect="1"/>
          </p:cNvPicPr>
          <p:nvPr/>
        </p:nvPicPr>
        <p:blipFill>
          <a:blip r:embed="rId2"/>
          <a:stretch>
            <a:fillRect/>
          </a:stretch>
        </p:blipFill>
        <p:spPr>
          <a:xfrm>
            <a:off x="368178" y="1919169"/>
            <a:ext cx="3696871" cy="3223305"/>
          </a:xfrm>
          <a:prstGeom prst="rect">
            <a:avLst/>
          </a:prstGeom>
        </p:spPr>
      </p:pic>
      <p:pic>
        <p:nvPicPr>
          <p:cNvPr id="6" name="Picture 5">
            <a:extLst>
              <a:ext uri="{FF2B5EF4-FFF2-40B4-BE49-F238E27FC236}">
                <a16:creationId xmlns:a16="http://schemas.microsoft.com/office/drawing/2014/main" id="{1FE8A6F4-E63F-A06F-53B6-CC3145B438CD}"/>
              </a:ext>
            </a:extLst>
          </p:cNvPr>
          <p:cNvPicPr>
            <a:picLocks noChangeAspect="1"/>
          </p:cNvPicPr>
          <p:nvPr/>
        </p:nvPicPr>
        <p:blipFill>
          <a:blip r:embed="rId3"/>
          <a:stretch>
            <a:fillRect/>
          </a:stretch>
        </p:blipFill>
        <p:spPr>
          <a:xfrm>
            <a:off x="4127590" y="2441378"/>
            <a:ext cx="4056392" cy="3384633"/>
          </a:xfrm>
          <a:prstGeom prst="rect">
            <a:avLst/>
          </a:prstGeom>
        </p:spPr>
      </p:pic>
      <p:pic>
        <p:nvPicPr>
          <p:cNvPr id="8" name="Picture 7">
            <a:extLst>
              <a:ext uri="{FF2B5EF4-FFF2-40B4-BE49-F238E27FC236}">
                <a16:creationId xmlns:a16="http://schemas.microsoft.com/office/drawing/2014/main" id="{1C215D2A-62F3-0055-FCE6-26C008DDC14F}"/>
              </a:ext>
            </a:extLst>
          </p:cNvPr>
          <p:cNvPicPr>
            <a:picLocks noChangeAspect="1"/>
          </p:cNvPicPr>
          <p:nvPr/>
        </p:nvPicPr>
        <p:blipFill>
          <a:blip r:embed="rId4"/>
          <a:stretch>
            <a:fillRect/>
          </a:stretch>
        </p:blipFill>
        <p:spPr>
          <a:xfrm>
            <a:off x="8196706" y="1919169"/>
            <a:ext cx="3486927" cy="3745639"/>
          </a:xfrm>
          <a:prstGeom prst="rect">
            <a:avLst/>
          </a:prstGeom>
        </p:spPr>
      </p:pic>
    </p:spTree>
    <p:extLst>
      <p:ext uri="{BB962C8B-B14F-4D97-AF65-F5344CB8AC3E}">
        <p14:creationId xmlns:p14="http://schemas.microsoft.com/office/powerpoint/2010/main" val="274948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6F3C1DF-EF4B-44D0-9EE0-C660239AFE6B}"/>
              </a:ext>
            </a:extLst>
          </p:cNvPr>
          <p:cNvGraphicFramePr>
            <a:graphicFrameLocks noGrp="1"/>
          </p:cNvGraphicFramePr>
          <p:nvPr>
            <p:ph idx="1"/>
            <p:extLst>
              <p:ext uri="{D42A27DB-BD31-4B8C-83A1-F6EECF244321}">
                <p14:modId xmlns:p14="http://schemas.microsoft.com/office/powerpoint/2010/main" val="304657644"/>
              </p:ext>
            </p:extLst>
          </p:nvPr>
        </p:nvGraphicFramePr>
        <p:xfrm>
          <a:off x="397565" y="857250"/>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226031"/>
            <a:ext cx="10801266" cy="114043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5800" dirty="0">
                <a:solidFill>
                  <a:srgbClr val="1B4756"/>
                </a:solidFill>
                <a:latin typeface="Arial"/>
                <a:ea typeface="+mn-ea"/>
                <a:cs typeface="+mn-cs"/>
              </a:rPr>
              <a:t>Recommendations</a:t>
            </a:r>
          </a:p>
          <a:p>
            <a:pPr eaLnBrk="0" hangingPunct="0">
              <a:spcBef>
                <a:spcPts val="1000"/>
              </a:spcBef>
              <a:defRPr/>
            </a:pPr>
            <a:r>
              <a:rPr lang="en-AU" altLang="en-US" sz="2600" dirty="0">
                <a:solidFill>
                  <a:srgbClr val="1B4756"/>
                </a:solidFill>
                <a:latin typeface="Arial"/>
                <a:ea typeface="+mn-ea"/>
                <a:cs typeface="+mn-cs"/>
              </a:rPr>
              <a:t>When planning jobs consider alternate work methods/tools/jigs that eliminate or reduce the risk of hand injury.</a:t>
            </a:r>
          </a:p>
        </p:txBody>
      </p:sp>
    </p:spTree>
    <p:extLst>
      <p:ext uri="{BB962C8B-B14F-4D97-AF65-F5344CB8AC3E}">
        <p14:creationId xmlns:p14="http://schemas.microsoft.com/office/powerpoint/2010/main" val="161782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444902" y="213645"/>
            <a:ext cx="10565998" cy="121873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endParaRPr lang="en-AU" altLang="en-US" sz="3200" b="1" dirty="0">
              <a:solidFill>
                <a:srgbClr val="1B4756"/>
              </a:solidFill>
              <a:latin typeface="Arial"/>
              <a:ea typeface="+mn-ea"/>
              <a:cs typeface="+mn-cs"/>
            </a:endParaRPr>
          </a:p>
          <a:p>
            <a:pPr eaLnBrk="0" hangingPunct="0">
              <a:spcBef>
                <a:spcPts val="1000"/>
              </a:spcBef>
              <a:defRPr/>
            </a:pPr>
            <a:r>
              <a:rPr lang="en-AU" altLang="en-US" sz="11200" b="1" dirty="0">
                <a:solidFill>
                  <a:srgbClr val="1B4756"/>
                </a:solidFill>
                <a:latin typeface="Arial"/>
                <a:ea typeface="+mn-ea"/>
                <a:cs typeface="+mn-cs"/>
              </a:rPr>
              <a:t>2. Incidents – Head Injuries</a:t>
            </a:r>
          </a:p>
          <a:p>
            <a:pPr eaLnBrk="0" hangingPunct="0">
              <a:lnSpc>
                <a:spcPct val="120000"/>
              </a:lnSpc>
              <a:spcBef>
                <a:spcPts val="0"/>
              </a:spcBef>
              <a:defRPr/>
            </a:pPr>
            <a:r>
              <a:rPr lang="en-AU" altLang="en-US" sz="6000" b="1" dirty="0">
                <a:solidFill>
                  <a:srgbClr val="1B4756"/>
                </a:solidFill>
                <a:latin typeface="Arial"/>
                <a:ea typeface="+mn-ea"/>
                <a:cs typeface="+mn-cs"/>
              </a:rPr>
              <a:t>Coal mine workers received head injuries when the plant they were working on moved unexpectedly.  One incident occurred during lifting activities, the other while dismantling an equipment part.  Head injuries are high consequence injuries, requiring effective risk controls to reduce the likelihood of occurrence.</a:t>
            </a:r>
            <a:endParaRPr lang="en-AU" altLang="en-US" sz="3200" b="1" dirty="0">
              <a:solidFill>
                <a:srgbClr val="1B4756"/>
              </a:solidFill>
              <a:latin typeface="Arial"/>
              <a:ea typeface="+mn-ea"/>
              <a:cs typeface="+mn-cs"/>
            </a:endParaRPr>
          </a:p>
        </p:txBody>
      </p:sp>
      <p:pic>
        <p:nvPicPr>
          <p:cNvPr id="5" name="Content Placeholder 4" descr="A picture containing text, outdoor, firefighter, screenshot&#10;&#10;Description automatically generated">
            <a:extLst>
              <a:ext uri="{FF2B5EF4-FFF2-40B4-BE49-F238E27FC236}">
                <a16:creationId xmlns:a16="http://schemas.microsoft.com/office/drawing/2014/main" id="{A94192D1-911A-9208-2B51-1DB229547B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762" y="2197848"/>
            <a:ext cx="5682942" cy="3227774"/>
          </a:xfrm>
        </p:spPr>
      </p:pic>
      <p:pic>
        <p:nvPicPr>
          <p:cNvPr id="10" name="Picture 9">
            <a:extLst>
              <a:ext uri="{FF2B5EF4-FFF2-40B4-BE49-F238E27FC236}">
                <a16:creationId xmlns:a16="http://schemas.microsoft.com/office/drawing/2014/main" id="{EBAAB2DD-9BCB-E465-0FAE-2C1684B16728}"/>
              </a:ext>
            </a:extLst>
          </p:cNvPr>
          <p:cNvPicPr>
            <a:picLocks noChangeAspect="1"/>
          </p:cNvPicPr>
          <p:nvPr/>
        </p:nvPicPr>
        <p:blipFill>
          <a:blip r:embed="rId3"/>
          <a:stretch>
            <a:fillRect/>
          </a:stretch>
        </p:blipFill>
        <p:spPr>
          <a:xfrm>
            <a:off x="6818363" y="1432378"/>
            <a:ext cx="4192537" cy="3993244"/>
          </a:xfrm>
          <a:prstGeom prst="rect">
            <a:avLst/>
          </a:prstGeom>
        </p:spPr>
      </p:pic>
    </p:spTree>
    <p:extLst>
      <p:ext uri="{BB962C8B-B14F-4D97-AF65-F5344CB8AC3E}">
        <p14:creationId xmlns:p14="http://schemas.microsoft.com/office/powerpoint/2010/main" val="23363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6F3C1DF-EF4B-44D0-9EE0-C660239AFE6B}"/>
              </a:ext>
            </a:extLst>
          </p:cNvPr>
          <p:cNvGraphicFramePr>
            <a:graphicFrameLocks noGrp="1"/>
          </p:cNvGraphicFramePr>
          <p:nvPr>
            <p:ph idx="1"/>
            <p:extLst>
              <p:ext uri="{D42A27DB-BD31-4B8C-83A1-F6EECF244321}">
                <p14:modId xmlns:p14="http://schemas.microsoft.com/office/powerpoint/2010/main" val="834840828"/>
              </p:ext>
            </p:extLst>
          </p:nvPr>
        </p:nvGraphicFramePr>
        <p:xfrm>
          <a:off x="397565" y="857250"/>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113"/>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spTree>
    <p:extLst>
      <p:ext uri="{BB962C8B-B14F-4D97-AF65-F5344CB8AC3E}">
        <p14:creationId xmlns:p14="http://schemas.microsoft.com/office/powerpoint/2010/main" val="53547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253093" y="11113"/>
            <a:ext cx="10767332"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1800" b="1" dirty="0">
                <a:solidFill>
                  <a:srgbClr val="1B4756"/>
                </a:solidFill>
                <a:latin typeface="Arial"/>
                <a:ea typeface="+mn-ea"/>
                <a:cs typeface="+mn-cs"/>
              </a:rPr>
              <a:t>  </a:t>
            </a:r>
          </a:p>
        </p:txBody>
      </p:sp>
      <p:pic>
        <p:nvPicPr>
          <p:cNvPr id="3" name="Picture 2">
            <a:extLst>
              <a:ext uri="{FF2B5EF4-FFF2-40B4-BE49-F238E27FC236}">
                <a16:creationId xmlns:a16="http://schemas.microsoft.com/office/drawing/2014/main" id="{29FA15BC-4435-6B00-B729-F1D7FC871597}"/>
              </a:ext>
            </a:extLst>
          </p:cNvPr>
          <p:cNvPicPr>
            <a:picLocks noChangeAspect="1"/>
          </p:cNvPicPr>
          <p:nvPr/>
        </p:nvPicPr>
        <p:blipFill>
          <a:blip r:embed="rId2"/>
          <a:stretch>
            <a:fillRect/>
          </a:stretch>
        </p:blipFill>
        <p:spPr>
          <a:xfrm>
            <a:off x="5298430" y="934787"/>
            <a:ext cx="6292645" cy="4719484"/>
          </a:xfrm>
          <a:prstGeom prst="rect">
            <a:avLst/>
          </a:prstGeom>
        </p:spPr>
      </p:pic>
      <p:sp>
        <p:nvSpPr>
          <p:cNvPr id="11" name="Title 10">
            <a:extLst>
              <a:ext uri="{FF2B5EF4-FFF2-40B4-BE49-F238E27FC236}">
                <a16:creationId xmlns:a16="http://schemas.microsoft.com/office/drawing/2014/main" id="{21CEFD90-1106-6C3F-B52C-5D8500D0FFBF}"/>
              </a:ext>
            </a:extLst>
          </p:cNvPr>
          <p:cNvSpPr>
            <a:spLocks noGrp="1"/>
          </p:cNvSpPr>
          <p:nvPr>
            <p:ph type="title"/>
          </p:nvPr>
        </p:nvSpPr>
        <p:spPr>
          <a:xfrm>
            <a:off x="569913" y="365125"/>
            <a:ext cx="11020425" cy="569662"/>
          </a:xfrm>
        </p:spPr>
        <p:txBody>
          <a:bodyPr/>
          <a:lstStyle/>
          <a:p>
            <a:pPr marL="0" marR="0" lvl="0" indent="0" defTabSz="914400" rtl="0" eaLnBrk="0" fontAlgn="auto" latinLnBrk="0" hangingPunct="0">
              <a:lnSpc>
                <a:spcPct val="100000"/>
              </a:lnSpc>
              <a:spcBef>
                <a:spcPts val="1000"/>
              </a:spcBef>
              <a:spcAft>
                <a:spcPts val="0"/>
              </a:spcAft>
              <a:tabLst/>
              <a:defRPr/>
            </a:pPr>
            <a:r>
              <a:rPr kumimoji="0" lang="en-AU" altLang="en-US" sz="3200" b="1" i="0" u="none" strike="noStrike" kern="1200" cap="none" spc="0" normalizeH="0" baseline="0" noProof="0" dirty="0">
                <a:ln>
                  <a:noFill/>
                </a:ln>
                <a:solidFill>
                  <a:srgbClr val="1B4756"/>
                </a:solidFill>
                <a:effectLst/>
                <a:uLnTx/>
                <a:uFillTx/>
                <a:latin typeface="Arial"/>
                <a:ea typeface="+mn-ea"/>
                <a:cs typeface="+mn-cs"/>
              </a:rPr>
              <a:t>3. Incident – Projectile injury</a:t>
            </a:r>
            <a:endParaRPr lang="en-AU" sz="3200" dirty="0"/>
          </a:p>
        </p:txBody>
      </p:sp>
      <p:sp>
        <p:nvSpPr>
          <p:cNvPr id="12" name="Content Placeholder 11">
            <a:extLst>
              <a:ext uri="{FF2B5EF4-FFF2-40B4-BE49-F238E27FC236}">
                <a16:creationId xmlns:a16="http://schemas.microsoft.com/office/drawing/2014/main" id="{8EC8A4E3-3DAF-EA88-8F3C-5E1CFF80B085}"/>
              </a:ext>
            </a:extLst>
          </p:cNvPr>
          <p:cNvSpPr>
            <a:spLocks noGrp="1"/>
          </p:cNvSpPr>
          <p:nvPr>
            <p:ph idx="1"/>
          </p:nvPr>
        </p:nvSpPr>
        <p:spPr>
          <a:xfrm>
            <a:off x="569914" y="1368425"/>
            <a:ext cx="4647546" cy="4406900"/>
          </a:xfrm>
        </p:spPr>
        <p:txBody>
          <a:bodyPr/>
          <a:lstStyle/>
          <a:p>
            <a:r>
              <a:rPr lang="en-AU" dirty="0"/>
              <a:t>A coal mine worker using a sledge hammer to remove an excavator drive sprocket.</a:t>
            </a:r>
          </a:p>
          <a:p>
            <a:r>
              <a:rPr lang="en-AU" dirty="0"/>
              <a:t>A steel shard projectile created by the hammer striking the sprocket has penetrated coal mine worker’s leg.</a:t>
            </a:r>
          </a:p>
        </p:txBody>
      </p:sp>
    </p:spTree>
    <p:extLst>
      <p:ext uri="{BB962C8B-B14F-4D97-AF65-F5344CB8AC3E}">
        <p14:creationId xmlns:p14="http://schemas.microsoft.com/office/powerpoint/2010/main" val="233055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graphicFrame>
        <p:nvGraphicFramePr>
          <p:cNvPr id="4" name="Diagram 3">
            <a:extLst>
              <a:ext uri="{FF2B5EF4-FFF2-40B4-BE49-F238E27FC236}">
                <a16:creationId xmlns:a16="http://schemas.microsoft.com/office/drawing/2014/main" id="{304242CD-4878-4E6F-B2C8-EF653486E9EB}"/>
              </a:ext>
            </a:extLst>
          </p:cNvPr>
          <p:cNvGraphicFramePr/>
          <p:nvPr>
            <p:extLst>
              <p:ext uri="{D42A27DB-BD31-4B8C-83A1-F6EECF244321}">
                <p14:modId xmlns:p14="http://schemas.microsoft.com/office/powerpoint/2010/main" val="694616009"/>
              </p:ext>
            </p:extLst>
          </p:nvPr>
        </p:nvGraphicFramePr>
        <p:xfrm>
          <a:off x="0" y="705177"/>
          <a:ext cx="11966448"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7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285750" y="313765"/>
            <a:ext cx="11729085" cy="1987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b="1" dirty="0">
                <a:solidFill>
                  <a:srgbClr val="1B4756"/>
                </a:solidFill>
                <a:latin typeface="Arial"/>
                <a:ea typeface="+mn-ea"/>
                <a:cs typeface="+mn-cs"/>
              </a:rPr>
              <a:t>4. Incident – Rocks breaching catch bunds</a:t>
            </a:r>
          </a:p>
          <a:p>
            <a:pPr eaLnBrk="0" hangingPunct="0">
              <a:spcBef>
                <a:spcPts val="1000"/>
              </a:spcBef>
              <a:defRPr/>
            </a:pPr>
            <a:endParaRPr lang="en-AU" altLang="en-US" sz="2000" b="1" dirty="0">
              <a:solidFill>
                <a:srgbClr val="1B4756"/>
              </a:solidFill>
              <a:latin typeface="Arial"/>
              <a:ea typeface="+mn-ea"/>
              <a:cs typeface="+mn-cs"/>
            </a:endParaRPr>
          </a:p>
          <a:p>
            <a:pPr eaLnBrk="0" hangingPunct="0">
              <a:spcBef>
                <a:spcPts val="1000"/>
              </a:spcBef>
              <a:defRPr/>
            </a:pPr>
            <a:r>
              <a:rPr lang="en-AU" altLang="en-US" sz="2000" b="1" dirty="0">
                <a:solidFill>
                  <a:srgbClr val="1B4756"/>
                </a:solidFill>
                <a:latin typeface="Arial"/>
                <a:ea typeface="+mn-ea"/>
                <a:cs typeface="+mn-cs"/>
              </a:rPr>
              <a:t>Bulldozers maintaining dumps have inadvertently created hazards on roads at the dump toe. Rocks have  rolled down the dump slope and landed on the road running along the tow of the dump, creating a hazard for road traffic. </a:t>
            </a:r>
          </a:p>
        </p:txBody>
      </p:sp>
      <p:pic>
        <p:nvPicPr>
          <p:cNvPr id="10" name="Content Placeholder 9">
            <a:extLst>
              <a:ext uri="{FF2B5EF4-FFF2-40B4-BE49-F238E27FC236}">
                <a16:creationId xmlns:a16="http://schemas.microsoft.com/office/drawing/2014/main" id="{0DE879DD-3C6F-ECF1-5A31-7749AD61616D}"/>
              </a:ext>
            </a:extLst>
          </p:cNvPr>
          <p:cNvPicPr>
            <a:picLocks noGrp="1" noChangeAspect="1"/>
          </p:cNvPicPr>
          <p:nvPr>
            <p:ph idx="1"/>
          </p:nvPr>
        </p:nvPicPr>
        <p:blipFill rotWithShape="1">
          <a:blip r:embed="rId2"/>
          <a:srcRect t="19552"/>
          <a:stretch/>
        </p:blipFill>
        <p:spPr>
          <a:xfrm>
            <a:off x="285750" y="2301875"/>
            <a:ext cx="7262942" cy="3289300"/>
          </a:xfrm>
          <a:prstGeom prst="rect">
            <a:avLst/>
          </a:prstGeom>
        </p:spPr>
      </p:pic>
      <p:pic>
        <p:nvPicPr>
          <p:cNvPr id="11" name="Picture 10">
            <a:extLst>
              <a:ext uri="{FF2B5EF4-FFF2-40B4-BE49-F238E27FC236}">
                <a16:creationId xmlns:a16="http://schemas.microsoft.com/office/drawing/2014/main" id="{15474B93-3450-2BF1-CB3B-AFDF54A2FD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2865" y="2301239"/>
            <a:ext cx="4331970" cy="3289299"/>
          </a:xfrm>
          <a:prstGeom prst="rect">
            <a:avLst/>
          </a:prstGeom>
          <a:noFill/>
        </p:spPr>
      </p:pic>
    </p:spTree>
    <p:extLst>
      <p:ext uri="{BB962C8B-B14F-4D97-AF65-F5344CB8AC3E}">
        <p14:creationId xmlns:p14="http://schemas.microsoft.com/office/powerpoint/2010/main" val="110805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graphicFrame>
        <p:nvGraphicFramePr>
          <p:cNvPr id="4" name="Diagram 3">
            <a:extLst>
              <a:ext uri="{FF2B5EF4-FFF2-40B4-BE49-F238E27FC236}">
                <a16:creationId xmlns:a16="http://schemas.microsoft.com/office/drawing/2014/main" id="{63877616-454B-4C3C-9CA5-88DBD8BEE103}"/>
              </a:ext>
            </a:extLst>
          </p:cNvPr>
          <p:cNvGraphicFramePr/>
          <p:nvPr>
            <p:extLst>
              <p:ext uri="{D42A27DB-BD31-4B8C-83A1-F6EECF244321}">
                <p14:modId xmlns:p14="http://schemas.microsoft.com/office/powerpoint/2010/main" val="3751085176"/>
              </p:ext>
            </p:extLst>
          </p:nvPr>
        </p:nvGraphicFramePr>
        <p:xfrm>
          <a:off x="0" y="1023457"/>
          <a:ext cx="11677650" cy="454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75896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E85C5291-52AA-4D6E-BEF2-4A65E708176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9CB6F705-DBF0-4173-89BB-2CABF4A72387}"/>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9106F2F7-FFF5-4CB1-9D18-AAFC782F6EB4}"/>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 BP 09 Serious Accident Compliance Meeting 23 07 2020" id="{12C210EF-3D45-4454-852E-6CF828AF77B1}" vid="{676B0E9B-124A-4626-85D3-C0FDC41AA21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Coal-widePPT-template (1)</Template>
  <TotalTime>0</TotalTime>
  <Words>1076</Words>
  <Application>Microsoft Office PowerPoint</Application>
  <PresentationFormat>Widescreen</PresentationFormat>
  <Paragraphs>119</Paragraphs>
  <Slides>12</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Calibri Light</vt:lpstr>
      <vt:lpstr>1_Custom Design</vt:lpstr>
      <vt:lpstr>Custom Design</vt:lpstr>
      <vt:lpstr>2_Custom Design</vt:lpstr>
      <vt:lpstr>3_Custom Design</vt:lpstr>
      <vt:lpstr>May 2023  Incident periodical</vt:lpstr>
      <vt:lpstr>PowerPoint Presentation</vt:lpstr>
      <vt:lpstr>PowerPoint Presentation</vt:lpstr>
      <vt:lpstr>PowerPoint Presentation</vt:lpstr>
      <vt:lpstr>PowerPoint Presentation</vt:lpstr>
      <vt:lpstr>3. Incident – Projectile injury</vt:lpstr>
      <vt:lpstr>Recommendations</vt:lpstr>
      <vt:lpstr>PowerPoint Presentation</vt:lpstr>
      <vt:lpstr>Recommendations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2020-09-02T00:47:02Z</dcterms:created>
  <dcterms:modified xsi:type="dcterms:W3CDTF">2023-06-02T03:54:15Z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20230531074813835</vt:lpwstr>
  </property>
</Properties>
</file>