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670" r:id="rId2"/>
    <p:sldMasterId id="2147483688" r:id="rId3"/>
    <p:sldMasterId id="2147483691" r:id="rId4"/>
    <p:sldMasterId id="2147483697" r:id="rId5"/>
  </p:sldMasterIdLst>
  <p:notesMasterIdLst>
    <p:notesMasterId r:id="rId20"/>
  </p:notesMasterIdLst>
  <p:sldIdLst>
    <p:sldId id="27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12" r:id="rId17"/>
    <p:sldId id="313" r:id="rId18"/>
    <p:sldId id="300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48AD-F4FB-4EEB-AA27-8561D46BADF8}">
          <p14:sldIdLst>
            <p14:sldId id="27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12"/>
            <p14:sldId id="313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81"/>
    <a:srgbClr val="617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92" autoAdjust="0"/>
  </p:normalViewPr>
  <p:slideViewPr>
    <p:cSldViewPr snapToGrid="0">
      <p:cViewPr varScale="1">
        <p:scale>
          <a:sx n="101" d="100"/>
          <a:sy n="101" d="100"/>
        </p:scale>
        <p:origin x="11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5EDB0-1A47-4C46-BA6F-771FB4EE55E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89BC8A-9A6F-45F9-A679-2A77BBF936D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A3692E01-E67E-49BC-BEF4-8C513DE9D379}" type="parTrans" cxnId="{67FA7079-794B-4138-BAD5-BEC2C9A3EF8D}">
      <dgm:prSet/>
      <dgm:spPr/>
      <dgm:t>
        <a:bodyPr/>
        <a:lstStyle/>
        <a:p>
          <a:endParaRPr lang="en-AU"/>
        </a:p>
      </dgm:t>
    </dgm:pt>
    <dgm:pt modelId="{AC377F9E-833B-48E0-AFAB-9CC472879351}" type="sibTrans" cxnId="{67FA7079-794B-4138-BAD5-BEC2C9A3EF8D}">
      <dgm:prSet/>
      <dgm:spPr/>
      <dgm:t>
        <a:bodyPr/>
        <a:lstStyle/>
        <a:p>
          <a:endParaRPr lang="en-AU"/>
        </a:p>
      </dgm:t>
    </dgm:pt>
    <dgm:pt modelId="{8EE9F1CE-5828-4C26-8BCA-8AC826BA5F42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AB43C8B3-A64C-4D3B-8E37-008829484C15}" type="parTrans" cxnId="{FADB6A59-9536-47A2-9992-D66535AC0F8A}">
      <dgm:prSet/>
      <dgm:spPr/>
      <dgm:t>
        <a:bodyPr/>
        <a:lstStyle/>
        <a:p>
          <a:endParaRPr lang="en-AU"/>
        </a:p>
      </dgm:t>
    </dgm:pt>
    <dgm:pt modelId="{E146141B-538D-412F-98BC-67D04ADE738E}" type="sibTrans" cxnId="{FADB6A59-9536-47A2-9992-D66535AC0F8A}">
      <dgm:prSet/>
      <dgm:spPr/>
      <dgm:t>
        <a:bodyPr/>
        <a:lstStyle/>
        <a:p>
          <a:endParaRPr lang="en-AU"/>
        </a:p>
      </dgm:t>
    </dgm:pt>
    <dgm:pt modelId="{96ACF7C7-CEAB-4DAE-985A-2391699F1B2B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44CB7F84-50BF-4479-888C-C7082287A1A4}" type="parTrans" cxnId="{6E848A79-3363-434A-B184-9F3A11AA652E}">
      <dgm:prSet/>
      <dgm:spPr/>
      <dgm:t>
        <a:bodyPr/>
        <a:lstStyle/>
        <a:p>
          <a:endParaRPr lang="en-AU"/>
        </a:p>
      </dgm:t>
    </dgm:pt>
    <dgm:pt modelId="{CB619F9D-69D5-4C97-B21F-C51D276A1AF9}" type="sibTrans" cxnId="{6E848A79-3363-434A-B184-9F3A11AA652E}">
      <dgm:prSet/>
      <dgm:spPr/>
      <dgm:t>
        <a:bodyPr/>
        <a:lstStyle/>
        <a:p>
          <a:endParaRPr lang="en-AU"/>
        </a:p>
      </dgm:t>
    </dgm:pt>
    <dgm:pt modelId="{1E08234F-693F-4F47-B574-5C6C2CFF3F56}">
      <dgm:prSet custT="1"/>
      <dgm:spPr/>
      <dgm:t>
        <a:bodyPr/>
        <a:lstStyle/>
        <a:p>
          <a:r>
            <a:rPr lang="en-AU" sz="1400" dirty="0"/>
            <a:t>Understand and comply with site roadway operating standards</a:t>
          </a:r>
        </a:p>
      </dgm:t>
    </dgm:pt>
    <dgm:pt modelId="{46E24E35-45E0-4EA1-BD89-158AAAE62946}" type="parTrans" cxnId="{D31624E5-915D-4BB9-8ED8-B74654112FBD}">
      <dgm:prSet/>
      <dgm:spPr/>
      <dgm:t>
        <a:bodyPr/>
        <a:lstStyle/>
        <a:p>
          <a:endParaRPr lang="en-AU"/>
        </a:p>
      </dgm:t>
    </dgm:pt>
    <dgm:pt modelId="{42EDEFCA-0E85-4719-B7E3-F8992910D245}" type="sibTrans" cxnId="{D31624E5-915D-4BB9-8ED8-B74654112FBD}">
      <dgm:prSet/>
      <dgm:spPr/>
      <dgm:t>
        <a:bodyPr/>
        <a:lstStyle/>
        <a:p>
          <a:endParaRPr lang="en-AU"/>
        </a:p>
      </dgm:t>
    </dgm:pt>
    <dgm:pt modelId="{CB2A40DC-3404-4685-ABC5-C7CCC6D0599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400" dirty="0"/>
            <a:t>Make sure road standards and conditions meet or exceed the site standards</a:t>
          </a:r>
        </a:p>
      </dgm:t>
    </dgm:pt>
    <dgm:pt modelId="{54DF02D1-0659-4BE0-AE1C-F10055F1F2CF}" type="parTrans" cxnId="{7EE90313-7D73-4D48-82D8-BFF64753A694}">
      <dgm:prSet/>
      <dgm:spPr/>
      <dgm:t>
        <a:bodyPr/>
        <a:lstStyle/>
        <a:p>
          <a:endParaRPr lang="en-AU"/>
        </a:p>
      </dgm:t>
    </dgm:pt>
    <dgm:pt modelId="{7F71CF01-6127-4F5F-9B37-1AFA4758E284}" type="sibTrans" cxnId="{7EE90313-7D73-4D48-82D8-BFF64753A694}">
      <dgm:prSet/>
      <dgm:spPr/>
      <dgm:t>
        <a:bodyPr/>
        <a:lstStyle/>
        <a:p>
          <a:endParaRPr lang="en-AU"/>
        </a:p>
      </dgm:t>
    </dgm:pt>
    <dgm:pt modelId="{F57BBFF8-CE9C-4917-9812-B7B022B9ACC3}">
      <dgm:prSet custT="1"/>
      <dgm:spPr/>
      <dgm:t>
        <a:bodyPr/>
        <a:lstStyle/>
        <a:p>
          <a:r>
            <a:rPr lang="en-AU" sz="1400" dirty="0"/>
            <a:t>Review mine road design and operating standards.  Including location of “hot tyre” bays.</a:t>
          </a:r>
        </a:p>
      </dgm:t>
    </dgm:pt>
    <dgm:pt modelId="{F55B4085-37D1-42A6-BACF-52562245D795}" type="sibTrans" cxnId="{7378EE7A-2FD1-499E-9936-E14BC2CD1D36}">
      <dgm:prSet/>
      <dgm:spPr/>
    </dgm:pt>
    <dgm:pt modelId="{BD599886-11F8-4726-BF43-AA6E88C68CD3}" type="parTrans" cxnId="{7378EE7A-2FD1-499E-9936-E14BC2CD1D36}">
      <dgm:prSet/>
      <dgm:spPr/>
    </dgm:pt>
    <dgm:pt modelId="{8CD9BE2A-714E-4518-ACFD-CA9C763A0C39}">
      <dgm:prSet custT="1"/>
      <dgm:spPr/>
      <dgm:t>
        <a:bodyPr/>
        <a:lstStyle/>
        <a:p>
          <a:r>
            <a:rPr lang="en-AU" sz="1400" dirty="0"/>
            <a:t>Confirm vehicle tyre selection is appropriate </a:t>
          </a:r>
        </a:p>
      </dgm:t>
    </dgm:pt>
    <dgm:pt modelId="{6BCFD20E-2757-4CC2-A016-0B85609BBDD0}" type="sibTrans" cxnId="{17DA807E-F43C-4B26-A088-F0814483ED6B}">
      <dgm:prSet/>
      <dgm:spPr/>
    </dgm:pt>
    <dgm:pt modelId="{1F05DEC7-8270-45AE-8692-4EAB4F5F0A4E}" type="parTrans" cxnId="{17DA807E-F43C-4B26-A088-F0814483ED6B}">
      <dgm:prSet/>
      <dgm:spPr/>
    </dgm:pt>
    <dgm:pt modelId="{32E306CC-D8BD-41BA-B9B1-C0EC36BACC48}">
      <dgm:prSet custT="1"/>
      <dgm:spPr/>
      <dgm:t>
        <a:bodyPr/>
        <a:lstStyle/>
        <a:p>
          <a:r>
            <a:rPr lang="en-AU" sz="1400" dirty="0"/>
            <a:t>Review “hot tyre” response procedures including defect identification, use of thermal imaging, proximity to “hot tyre” areas and relocation requirements</a:t>
          </a:r>
        </a:p>
      </dgm:t>
    </dgm:pt>
    <dgm:pt modelId="{E1CC2960-CAA2-4C5F-B2D9-EA5F53BC1CC0}" type="sibTrans" cxnId="{CE64501C-18DB-4841-9023-1A23CD48D67A}">
      <dgm:prSet/>
      <dgm:spPr/>
    </dgm:pt>
    <dgm:pt modelId="{177ABE67-9D00-41D8-86E7-7ADA6BCEC676}" type="parTrans" cxnId="{CE64501C-18DB-4841-9023-1A23CD48D67A}">
      <dgm:prSet/>
      <dgm:spPr/>
    </dgm:pt>
    <dgm:pt modelId="{99637ADD-D36A-4AE9-A106-7C63285FD8D5}">
      <dgm:prSet custT="1"/>
      <dgm:spPr/>
      <dgm:t>
        <a:bodyPr/>
        <a:lstStyle/>
        <a:p>
          <a:r>
            <a:rPr lang="en-AU" sz="1400" dirty="0"/>
            <a:t>Review emergency response capability for dealing with “hot tyres”</a:t>
          </a:r>
        </a:p>
      </dgm:t>
    </dgm:pt>
    <dgm:pt modelId="{3AC71225-1C10-4894-B659-E1984A0DB529}" type="sibTrans" cxnId="{0D848559-4B93-4C35-92E9-EDD8B31A16C5}">
      <dgm:prSet/>
      <dgm:spPr/>
    </dgm:pt>
    <dgm:pt modelId="{FEA6F70A-23DC-49A0-9B3C-FEF548707D9A}" type="parTrans" cxnId="{0D848559-4B93-4C35-92E9-EDD8B31A16C5}">
      <dgm:prSet/>
      <dgm:spPr/>
    </dgm:pt>
    <dgm:pt modelId="{97B31F3F-5570-4F70-9EC4-B6CB85800D2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400" dirty="0"/>
            <a:t>Understand and communicate to CMWs current site procedures for dealing with “hot tyres” including emergency response procedures</a:t>
          </a:r>
        </a:p>
      </dgm:t>
    </dgm:pt>
    <dgm:pt modelId="{8BFF01F8-BDBB-4405-BD1F-C520ED55AAC3}" type="parTrans" cxnId="{F7C856AF-A828-4EE6-8805-023C04B352A0}">
      <dgm:prSet/>
      <dgm:spPr/>
    </dgm:pt>
    <dgm:pt modelId="{F1C8918E-D1F4-4E09-9917-FA563C1075C5}" type="sibTrans" cxnId="{F7C856AF-A828-4EE6-8805-023C04B352A0}">
      <dgm:prSet/>
      <dgm:spPr/>
    </dgm:pt>
    <dgm:pt modelId="{A646A4D0-7764-4B36-B400-83381C90692F}">
      <dgm:prSet custT="1"/>
      <dgm:spPr/>
      <dgm:t>
        <a:bodyPr/>
        <a:lstStyle/>
        <a:p>
          <a:r>
            <a:rPr lang="en-AU" sz="1400" dirty="0"/>
            <a:t>Understand and follow site procedures for dealing with “hot tyres”, including emergency response requirements</a:t>
          </a:r>
        </a:p>
      </dgm:t>
    </dgm:pt>
    <dgm:pt modelId="{3A8A483F-49CA-47DC-946D-0747E1574E2A}" type="parTrans" cxnId="{6CE73F1E-1D32-4030-AD75-DFD64FD3ABAF}">
      <dgm:prSet/>
      <dgm:spPr/>
    </dgm:pt>
    <dgm:pt modelId="{CF15DA0D-D828-4BDD-9402-7A3D98C954B2}" type="sibTrans" cxnId="{6CE73F1E-1D32-4030-AD75-DFD64FD3ABAF}">
      <dgm:prSet/>
      <dgm:spPr/>
    </dgm:pt>
    <dgm:pt modelId="{91DEC9F4-57DD-4363-A42E-23A124802EEC}" type="pres">
      <dgm:prSet presAssocID="{5AF5EDB0-1A47-4C46-BA6F-771FB4EE55ED}" presName="diagram" presStyleCnt="0">
        <dgm:presLayoutVars>
          <dgm:dir/>
          <dgm:animLvl val="lvl"/>
          <dgm:resizeHandles val="exact"/>
        </dgm:presLayoutVars>
      </dgm:prSet>
      <dgm:spPr/>
    </dgm:pt>
    <dgm:pt modelId="{34960535-2435-4109-BD8F-04458C43214F}" type="pres">
      <dgm:prSet presAssocID="{4089BC8A-9A6F-45F9-A679-2A77BBF936D1}" presName="compNode" presStyleCnt="0"/>
      <dgm:spPr/>
    </dgm:pt>
    <dgm:pt modelId="{D95A44D1-4F6A-4D5A-A9DB-9D6BE2D238EC}" type="pres">
      <dgm:prSet presAssocID="{4089BC8A-9A6F-45F9-A679-2A77BBF936D1}" presName="childRect" presStyleLbl="bgAcc1" presStyleIdx="0" presStyleCnt="3">
        <dgm:presLayoutVars>
          <dgm:bulletEnabled val="1"/>
        </dgm:presLayoutVars>
      </dgm:prSet>
      <dgm:spPr/>
    </dgm:pt>
    <dgm:pt modelId="{0D81BD77-B288-4DF3-B51F-ACB80356FFF2}" type="pres">
      <dgm:prSet presAssocID="{4089BC8A-9A6F-45F9-A679-2A77BBF936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C1BCCB-4436-4820-B68B-9BEF2EC8538C}" type="pres">
      <dgm:prSet presAssocID="{4089BC8A-9A6F-45F9-A679-2A77BBF936D1}" presName="parentRect" presStyleLbl="alignNode1" presStyleIdx="0" presStyleCnt="3"/>
      <dgm:spPr/>
    </dgm:pt>
    <dgm:pt modelId="{B920F3C8-EB6E-42BA-9256-091266C38A4F}" type="pres">
      <dgm:prSet presAssocID="{4089BC8A-9A6F-45F9-A679-2A77BBF936D1}" presName="adorn" presStyleLbl="fgAccFollow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547AA87-8CD3-464C-B12A-3EFA47B7AB3F}" type="pres">
      <dgm:prSet presAssocID="{AC377F9E-833B-48E0-AFAB-9CC472879351}" presName="sibTrans" presStyleLbl="sibTrans2D1" presStyleIdx="0" presStyleCnt="0"/>
      <dgm:spPr/>
    </dgm:pt>
    <dgm:pt modelId="{8594FC33-54FE-410B-AC60-103730B16DAA}" type="pres">
      <dgm:prSet presAssocID="{8EE9F1CE-5828-4C26-8BCA-8AC826BA5F42}" presName="compNode" presStyleCnt="0"/>
      <dgm:spPr/>
    </dgm:pt>
    <dgm:pt modelId="{2C297AE8-E093-4853-8A76-E5C8DEC769EE}" type="pres">
      <dgm:prSet presAssocID="{8EE9F1CE-5828-4C26-8BCA-8AC826BA5F42}" presName="childRect" presStyleLbl="bgAcc1" presStyleIdx="1" presStyleCnt="3">
        <dgm:presLayoutVars>
          <dgm:bulletEnabled val="1"/>
        </dgm:presLayoutVars>
      </dgm:prSet>
      <dgm:spPr/>
    </dgm:pt>
    <dgm:pt modelId="{E6CBBF40-18D3-407B-BF6C-A69FB5AD7506}" type="pres">
      <dgm:prSet presAssocID="{8EE9F1CE-5828-4C26-8BCA-8AC826BA5F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193F9-5BB4-484C-85FB-DB09A80C9A56}" type="pres">
      <dgm:prSet presAssocID="{8EE9F1CE-5828-4C26-8BCA-8AC826BA5F42}" presName="parentRect" presStyleLbl="alignNode1" presStyleIdx="1" presStyleCnt="3"/>
      <dgm:spPr/>
    </dgm:pt>
    <dgm:pt modelId="{A4A56FE1-5795-4BF5-90D2-227415A07AB9}" type="pres">
      <dgm:prSet presAssocID="{8EE9F1CE-5828-4C26-8BCA-8AC826BA5F42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3360E5-1912-45A2-8008-A50C44F50CAB}" type="pres">
      <dgm:prSet presAssocID="{E146141B-538D-412F-98BC-67D04ADE738E}" presName="sibTrans" presStyleLbl="sibTrans2D1" presStyleIdx="0" presStyleCnt="0"/>
      <dgm:spPr/>
    </dgm:pt>
    <dgm:pt modelId="{75147F17-0808-4311-8AC1-35B8726D6992}" type="pres">
      <dgm:prSet presAssocID="{96ACF7C7-CEAB-4DAE-985A-2391699F1B2B}" presName="compNode" presStyleCnt="0"/>
      <dgm:spPr/>
    </dgm:pt>
    <dgm:pt modelId="{E5C7A298-EDB5-49A9-A458-168F96E65636}" type="pres">
      <dgm:prSet presAssocID="{96ACF7C7-CEAB-4DAE-985A-2391699F1B2B}" presName="childRect" presStyleLbl="bgAcc1" presStyleIdx="2" presStyleCnt="3">
        <dgm:presLayoutVars>
          <dgm:bulletEnabled val="1"/>
        </dgm:presLayoutVars>
      </dgm:prSet>
      <dgm:spPr/>
    </dgm:pt>
    <dgm:pt modelId="{798BDA79-C6AF-4986-B3F9-B9298C93A16C}" type="pres">
      <dgm:prSet presAssocID="{96ACF7C7-CEAB-4DAE-985A-2391699F1B2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DE0CCE-AD28-4C57-B43E-7F4F6558A12A}" type="pres">
      <dgm:prSet presAssocID="{96ACF7C7-CEAB-4DAE-985A-2391699F1B2B}" presName="parentRect" presStyleLbl="alignNode1" presStyleIdx="2" presStyleCnt="3"/>
      <dgm:spPr/>
    </dgm:pt>
    <dgm:pt modelId="{BFED6A1C-E76F-4B08-AA25-534D27473E83}" type="pres">
      <dgm:prSet presAssocID="{96ACF7C7-CEAB-4DAE-985A-2391699F1B2B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65DB930C-3954-4E55-94D8-1EB43A5CAC7F}" type="presOf" srcId="{A646A4D0-7764-4B36-B400-83381C90692F}" destId="{E5C7A298-EDB5-49A9-A458-168F96E65636}" srcOrd="0" destOrd="1" presId="urn:microsoft.com/office/officeart/2005/8/layout/bList2"/>
    <dgm:cxn modelId="{5459260F-2A63-4043-A078-AAD01E055F6A}" type="presOf" srcId="{4089BC8A-9A6F-45F9-A679-2A77BBF936D1}" destId="{DFC1BCCB-4436-4820-B68B-9BEF2EC8538C}" srcOrd="1" destOrd="0" presId="urn:microsoft.com/office/officeart/2005/8/layout/bList2"/>
    <dgm:cxn modelId="{7EE90313-7D73-4D48-82D8-BFF64753A694}" srcId="{8EE9F1CE-5828-4C26-8BCA-8AC826BA5F42}" destId="{CB2A40DC-3404-4685-ABC5-C7CCC6D05990}" srcOrd="0" destOrd="0" parTransId="{54DF02D1-0659-4BE0-AE1C-F10055F1F2CF}" sibTransId="{7F71CF01-6127-4F5F-9B37-1AFA4758E284}"/>
    <dgm:cxn modelId="{AECEEC14-0801-447B-B603-C1BDAAE47E53}" type="presOf" srcId="{96ACF7C7-CEAB-4DAE-985A-2391699F1B2B}" destId="{01DE0CCE-AD28-4C57-B43E-7F4F6558A12A}" srcOrd="1" destOrd="0" presId="urn:microsoft.com/office/officeart/2005/8/layout/bList2"/>
    <dgm:cxn modelId="{00367D17-1F30-4AB3-9117-19ADBFF8A3FF}" type="presOf" srcId="{32E306CC-D8BD-41BA-B9B1-C0EC36BACC48}" destId="{D95A44D1-4F6A-4D5A-A9DB-9D6BE2D238EC}" srcOrd="0" destOrd="2" presId="urn:microsoft.com/office/officeart/2005/8/layout/bList2"/>
    <dgm:cxn modelId="{BDDCF817-2854-48BF-AE7A-EBAC17936D5A}" type="presOf" srcId="{97B31F3F-5570-4F70-9EC4-B6CB85800D2B}" destId="{2C297AE8-E093-4853-8A76-E5C8DEC769EE}" srcOrd="0" destOrd="1" presId="urn:microsoft.com/office/officeart/2005/8/layout/bList2"/>
    <dgm:cxn modelId="{CE64501C-18DB-4841-9023-1A23CD48D67A}" srcId="{4089BC8A-9A6F-45F9-A679-2A77BBF936D1}" destId="{32E306CC-D8BD-41BA-B9B1-C0EC36BACC48}" srcOrd="2" destOrd="0" parTransId="{177ABE67-9D00-41D8-86E7-7ADA6BCEC676}" sibTransId="{E1CC2960-CAA2-4C5F-B2D9-EA5F53BC1CC0}"/>
    <dgm:cxn modelId="{6CE73F1E-1D32-4030-AD75-DFD64FD3ABAF}" srcId="{96ACF7C7-CEAB-4DAE-985A-2391699F1B2B}" destId="{A646A4D0-7764-4B36-B400-83381C90692F}" srcOrd="1" destOrd="0" parTransId="{3A8A483F-49CA-47DC-946D-0747E1574E2A}" sibTransId="{CF15DA0D-D828-4BDD-9402-7A3D98C954B2}"/>
    <dgm:cxn modelId="{63DC0C26-07A9-4969-B7CF-427C055CE449}" type="presOf" srcId="{96ACF7C7-CEAB-4DAE-985A-2391699F1B2B}" destId="{798BDA79-C6AF-4986-B3F9-B9298C93A16C}" srcOrd="0" destOrd="0" presId="urn:microsoft.com/office/officeart/2005/8/layout/bList2"/>
    <dgm:cxn modelId="{363B392C-09A1-42F0-906C-E3ED94E213E5}" type="presOf" srcId="{4089BC8A-9A6F-45F9-A679-2A77BBF936D1}" destId="{0D81BD77-B288-4DF3-B51F-ACB80356FFF2}" srcOrd="0" destOrd="0" presId="urn:microsoft.com/office/officeart/2005/8/layout/bList2"/>
    <dgm:cxn modelId="{D1192234-6C03-48F5-A112-D35572C32CEA}" type="presOf" srcId="{AC377F9E-833B-48E0-AFAB-9CC472879351}" destId="{B547AA87-8CD3-464C-B12A-3EFA47B7AB3F}" srcOrd="0" destOrd="0" presId="urn:microsoft.com/office/officeart/2005/8/layout/bList2"/>
    <dgm:cxn modelId="{7CDBB23E-6655-4DC5-B651-51A6E29B0E1B}" type="presOf" srcId="{F57BBFF8-CE9C-4917-9812-B7B022B9ACC3}" destId="{D95A44D1-4F6A-4D5A-A9DB-9D6BE2D238EC}" srcOrd="0" destOrd="0" presId="urn:microsoft.com/office/officeart/2005/8/layout/bList2"/>
    <dgm:cxn modelId="{7975716E-C874-4308-BE40-724AB2187D39}" type="presOf" srcId="{8CD9BE2A-714E-4518-ACFD-CA9C763A0C39}" destId="{D95A44D1-4F6A-4D5A-A9DB-9D6BE2D238EC}" srcOrd="0" destOrd="1" presId="urn:microsoft.com/office/officeart/2005/8/layout/bList2"/>
    <dgm:cxn modelId="{48420570-2F4E-4A47-B85B-494A4609937B}" type="presOf" srcId="{8EE9F1CE-5828-4C26-8BCA-8AC826BA5F42}" destId="{A6B193F9-5BB4-484C-85FB-DB09A80C9A56}" srcOrd="1" destOrd="0" presId="urn:microsoft.com/office/officeart/2005/8/layout/bList2"/>
    <dgm:cxn modelId="{FADB6A59-9536-47A2-9992-D66535AC0F8A}" srcId="{5AF5EDB0-1A47-4C46-BA6F-771FB4EE55ED}" destId="{8EE9F1CE-5828-4C26-8BCA-8AC826BA5F42}" srcOrd="1" destOrd="0" parTransId="{AB43C8B3-A64C-4D3B-8E37-008829484C15}" sibTransId="{E146141B-538D-412F-98BC-67D04ADE738E}"/>
    <dgm:cxn modelId="{67FA7079-794B-4138-BAD5-BEC2C9A3EF8D}" srcId="{5AF5EDB0-1A47-4C46-BA6F-771FB4EE55ED}" destId="{4089BC8A-9A6F-45F9-A679-2A77BBF936D1}" srcOrd="0" destOrd="0" parTransId="{A3692E01-E67E-49BC-BEF4-8C513DE9D379}" sibTransId="{AC377F9E-833B-48E0-AFAB-9CC472879351}"/>
    <dgm:cxn modelId="{0D848559-4B93-4C35-92E9-EDD8B31A16C5}" srcId="{4089BC8A-9A6F-45F9-A679-2A77BBF936D1}" destId="{99637ADD-D36A-4AE9-A106-7C63285FD8D5}" srcOrd="3" destOrd="0" parTransId="{FEA6F70A-23DC-49A0-9B3C-FEF548707D9A}" sibTransId="{3AC71225-1C10-4894-B659-E1984A0DB529}"/>
    <dgm:cxn modelId="{6E848A79-3363-434A-B184-9F3A11AA652E}" srcId="{5AF5EDB0-1A47-4C46-BA6F-771FB4EE55ED}" destId="{96ACF7C7-CEAB-4DAE-985A-2391699F1B2B}" srcOrd="2" destOrd="0" parTransId="{44CB7F84-50BF-4479-888C-C7082287A1A4}" sibTransId="{CB619F9D-69D5-4C97-B21F-C51D276A1AF9}"/>
    <dgm:cxn modelId="{7378EE7A-2FD1-499E-9936-E14BC2CD1D36}" srcId="{4089BC8A-9A6F-45F9-A679-2A77BBF936D1}" destId="{F57BBFF8-CE9C-4917-9812-B7B022B9ACC3}" srcOrd="0" destOrd="0" parTransId="{BD599886-11F8-4726-BF43-AA6E88C68CD3}" sibTransId="{F55B4085-37D1-42A6-BACF-52562245D795}"/>
    <dgm:cxn modelId="{17DA807E-F43C-4B26-A088-F0814483ED6B}" srcId="{4089BC8A-9A6F-45F9-A679-2A77BBF936D1}" destId="{8CD9BE2A-714E-4518-ACFD-CA9C763A0C39}" srcOrd="1" destOrd="0" parTransId="{1F05DEC7-8270-45AE-8692-4EAB4F5F0A4E}" sibTransId="{6BCFD20E-2757-4CC2-A016-0B85609BBDD0}"/>
    <dgm:cxn modelId="{FE067F85-755D-4A47-97E6-E2070E32FB23}" type="presOf" srcId="{8EE9F1CE-5828-4C26-8BCA-8AC826BA5F42}" destId="{E6CBBF40-18D3-407B-BF6C-A69FB5AD7506}" srcOrd="0" destOrd="0" presId="urn:microsoft.com/office/officeart/2005/8/layout/bList2"/>
    <dgm:cxn modelId="{4D13C493-7306-444A-B056-F341ECD47D53}" type="presOf" srcId="{CB2A40DC-3404-4685-ABC5-C7CCC6D05990}" destId="{2C297AE8-E093-4853-8A76-E5C8DEC769EE}" srcOrd="0" destOrd="0" presId="urn:microsoft.com/office/officeart/2005/8/layout/bList2"/>
    <dgm:cxn modelId="{FA04029C-BB68-462C-82B6-4A22DBC0AC17}" type="presOf" srcId="{1E08234F-693F-4F47-B574-5C6C2CFF3F56}" destId="{E5C7A298-EDB5-49A9-A458-168F96E65636}" srcOrd="0" destOrd="0" presId="urn:microsoft.com/office/officeart/2005/8/layout/bList2"/>
    <dgm:cxn modelId="{F7C856AF-A828-4EE6-8805-023C04B352A0}" srcId="{8EE9F1CE-5828-4C26-8BCA-8AC826BA5F42}" destId="{97B31F3F-5570-4F70-9EC4-B6CB85800D2B}" srcOrd="1" destOrd="0" parTransId="{8BFF01F8-BDBB-4405-BD1F-C520ED55AAC3}" sibTransId="{F1C8918E-D1F4-4E09-9917-FA563C1075C5}"/>
    <dgm:cxn modelId="{FFEE40C5-C16E-40DC-9219-0C41D2A70E2C}" type="presOf" srcId="{E146141B-538D-412F-98BC-67D04ADE738E}" destId="{493360E5-1912-45A2-8008-A50C44F50CAB}" srcOrd="0" destOrd="0" presId="urn:microsoft.com/office/officeart/2005/8/layout/bList2"/>
    <dgm:cxn modelId="{15D338D8-BA14-49E5-B378-4C9A33277DBA}" type="presOf" srcId="{99637ADD-D36A-4AE9-A106-7C63285FD8D5}" destId="{D95A44D1-4F6A-4D5A-A9DB-9D6BE2D238EC}" srcOrd="0" destOrd="3" presId="urn:microsoft.com/office/officeart/2005/8/layout/bList2"/>
    <dgm:cxn modelId="{D31624E5-915D-4BB9-8ED8-B74654112FBD}" srcId="{96ACF7C7-CEAB-4DAE-985A-2391699F1B2B}" destId="{1E08234F-693F-4F47-B574-5C6C2CFF3F56}" srcOrd="0" destOrd="0" parTransId="{46E24E35-45E0-4EA1-BD89-158AAAE62946}" sibTransId="{42EDEFCA-0E85-4719-B7E3-F8992910D245}"/>
    <dgm:cxn modelId="{AEBA60F4-3DF2-437C-BFB7-45141B037924}" type="presOf" srcId="{5AF5EDB0-1A47-4C46-BA6F-771FB4EE55ED}" destId="{91DEC9F4-57DD-4363-A42E-23A124802EEC}" srcOrd="0" destOrd="0" presId="urn:microsoft.com/office/officeart/2005/8/layout/bList2"/>
    <dgm:cxn modelId="{3970DAE2-FDFB-47B8-8BDE-15F5E630C27E}" type="presParOf" srcId="{91DEC9F4-57DD-4363-A42E-23A124802EEC}" destId="{34960535-2435-4109-BD8F-04458C43214F}" srcOrd="0" destOrd="0" presId="urn:microsoft.com/office/officeart/2005/8/layout/bList2"/>
    <dgm:cxn modelId="{83062CD5-8D78-4A93-83AE-B88F44B83CD6}" type="presParOf" srcId="{34960535-2435-4109-BD8F-04458C43214F}" destId="{D95A44D1-4F6A-4D5A-A9DB-9D6BE2D238EC}" srcOrd="0" destOrd="0" presId="urn:microsoft.com/office/officeart/2005/8/layout/bList2"/>
    <dgm:cxn modelId="{D635BF10-E030-4071-B6DD-5A7E267D9E73}" type="presParOf" srcId="{34960535-2435-4109-BD8F-04458C43214F}" destId="{0D81BD77-B288-4DF3-B51F-ACB80356FFF2}" srcOrd="1" destOrd="0" presId="urn:microsoft.com/office/officeart/2005/8/layout/bList2"/>
    <dgm:cxn modelId="{B0D1ABD0-C15E-466D-BDAD-2E6FED7E4B18}" type="presParOf" srcId="{34960535-2435-4109-BD8F-04458C43214F}" destId="{DFC1BCCB-4436-4820-B68B-9BEF2EC8538C}" srcOrd="2" destOrd="0" presId="urn:microsoft.com/office/officeart/2005/8/layout/bList2"/>
    <dgm:cxn modelId="{5613B092-019E-4D08-8DA4-970571F5F863}" type="presParOf" srcId="{34960535-2435-4109-BD8F-04458C43214F}" destId="{B920F3C8-EB6E-42BA-9256-091266C38A4F}" srcOrd="3" destOrd="0" presId="urn:microsoft.com/office/officeart/2005/8/layout/bList2"/>
    <dgm:cxn modelId="{CEE46CC0-8D3B-4CAD-9226-04A1807CAAAB}" type="presParOf" srcId="{91DEC9F4-57DD-4363-A42E-23A124802EEC}" destId="{B547AA87-8CD3-464C-B12A-3EFA47B7AB3F}" srcOrd="1" destOrd="0" presId="urn:microsoft.com/office/officeart/2005/8/layout/bList2"/>
    <dgm:cxn modelId="{1C987BF3-9C8C-4A1C-A297-3DBB3D257E4F}" type="presParOf" srcId="{91DEC9F4-57DD-4363-A42E-23A124802EEC}" destId="{8594FC33-54FE-410B-AC60-103730B16DAA}" srcOrd="2" destOrd="0" presId="urn:microsoft.com/office/officeart/2005/8/layout/bList2"/>
    <dgm:cxn modelId="{E75ADDCB-FAC6-4AA9-A7DC-39E67B625082}" type="presParOf" srcId="{8594FC33-54FE-410B-AC60-103730B16DAA}" destId="{2C297AE8-E093-4853-8A76-E5C8DEC769EE}" srcOrd="0" destOrd="0" presId="urn:microsoft.com/office/officeart/2005/8/layout/bList2"/>
    <dgm:cxn modelId="{1F38E7CB-E1F0-4817-80A9-6A66E2C6C1DA}" type="presParOf" srcId="{8594FC33-54FE-410B-AC60-103730B16DAA}" destId="{E6CBBF40-18D3-407B-BF6C-A69FB5AD7506}" srcOrd="1" destOrd="0" presId="urn:microsoft.com/office/officeart/2005/8/layout/bList2"/>
    <dgm:cxn modelId="{A08C271F-F52D-43A9-87A4-C3792518B905}" type="presParOf" srcId="{8594FC33-54FE-410B-AC60-103730B16DAA}" destId="{A6B193F9-5BB4-484C-85FB-DB09A80C9A56}" srcOrd="2" destOrd="0" presId="urn:microsoft.com/office/officeart/2005/8/layout/bList2"/>
    <dgm:cxn modelId="{EEA784FB-9536-42F8-BBA8-6A6980357F0A}" type="presParOf" srcId="{8594FC33-54FE-410B-AC60-103730B16DAA}" destId="{A4A56FE1-5795-4BF5-90D2-227415A07AB9}" srcOrd="3" destOrd="0" presId="urn:microsoft.com/office/officeart/2005/8/layout/bList2"/>
    <dgm:cxn modelId="{D07C7477-4F5F-48C6-8336-AF98EAD8DB59}" type="presParOf" srcId="{91DEC9F4-57DD-4363-A42E-23A124802EEC}" destId="{493360E5-1912-45A2-8008-A50C44F50CAB}" srcOrd="3" destOrd="0" presId="urn:microsoft.com/office/officeart/2005/8/layout/bList2"/>
    <dgm:cxn modelId="{5127D409-B7A1-435C-99E6-3841D814EFAF}" type="presParOf" srcId="{91DEC9F4-57DD-4363-A42E-23A124802EEC}" destId="{75147F17-0808-4311-8AC1-35B8726D6992}" srcOrd="4" destOrd="0" presId="urn:microsoft.com/office/officeart/2005/8/layout/bList2"/>
    <dgm:cxn modelId="{32F34F14-AECA-4B04-9315-D4E826DA84BA}" type="presParOf" srcId="{75147F17-0808-4311-8AC1-35B8726D6992}" destId="{E5C7A298-EDB5-49A9-A458-168F96E65636}" srcOrd="0" destOrd="0" presId="urn:microsoft.com/office/officeart/2005/8/layout/bList2"/>
    <dgm:cxn modelId="{A096720C-E7A1-4389-9205-CDE5444AF51B}" type="presParOf" srcId="{75147F17-0808-4311-8AC1-35B8726D6992}" destId="{798BDA79-C6AF-4986-B3F9-B9298C93A16C}" srcOrd="1" destOrd="0" presId="urn:microsoft.com/office/officeart/2005/8/layout/bList2"/>
    <dgm:cxn modelId="{921D09FE-9BE6-4494-BDF8-C5BEC42C4836}" type="presParOf" srcId="{75147F17-0808-4311-8AC1-35B8726D6992}" destId="{01DE0CCE-AD28-4C57-B43E-7F4F6558A12A}" srcOrd="2" destOrd="0" presId="urn:microsoft.com/office/officeart/2005/8/layout/bList2"/>
    <dgm:cxn modelId="{ABFC433C-6F24-4160-A0AB-70E0249369A2}" type="presParOf" srcId="{75147F17-0808-4311-8AC1-35B8726D6992}" destId="{BFED6A1C-E76F-4B08-AA25-534D27473E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5EDB0-1A47-4C46-BA6F-771FB4EE55E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89BC8A-9A6F-45F9-A679-2A77BBF936D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A3692E01-E67E-49BC-BEF4-8C513DE9D379}" type="parTrans" cxnId="{67FA7079-794B-4138-BAD5-BEC2C9A3EF8D}">
      <dgm:prSet/>
      <dgm:spPr/>
      <dgm:t>
        <a:bodyPr/>
        <a:lstStyle/>
        <a:p>
          <a:endParaRPr lang="en-AU"/>
        </a:p>
      </dgm:t>
    </dgm:pt>
    <dgm:pt modelId="{AC377F9E-833B-48E0-AFAB-9CC472879351}" type="sibTrans" cxnId="{67FA7079-794B-4138-BAD5-BEC2C9A3EF8D}">
      <dgm:prSet/>
      <dgm:spPr/>
      <dgm:t>
        <a:bodyPr/>
        <a:lstStyle/>
        <a:p>
          <a:endParaRPr lang="en-AU"/>
        </a:p>
      </dgm:t>
    </dgm:pt>
    <dgm:pt modelId="{8EE9F1CE-5828-4C26-8BCA-8AC826BA5F42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AB43C8B3-A64C-4D3B-8E37-008829484C15}" type="parTrans" cxnId="{FADB6A59-9536-47A2-9992-D66535AC0F8A}">
      <dgm:prSet/>
      <dgm:spPr/>
      <dgm:t>
        <a:bodyPr/>
        <a:lstStyle/>
        <a:p>
          <a:endParaRPr lang="en-AU"/>
        </a:p>
      </dgm:t>
    </dgm:pt>
    <dgm:pt modelId="{E146141B-538D-412F-98BC-67D04ADE738E}" type="sibTrans" cxnId="{FADB6A59-9536-47A2-9992-D66535AC0F8A}">
      <dgm:prSet/>
      <dgm:spPr/>
      <dgm:t>
        <a:bodyPr/>
        <a:lstStyle/>
        <a:p>
          <a:endParaRPr lang="en-AU"/>
        </a:p>
      </dgm:t>
    </dgm:pt>
    <dgm:pt modelId="{96ACF7C7-CEAB-4DAE-985A-2391699F1B2B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44CB7F84-50BF-4479-888C-C7082287A1A4}" type="parTrans" cxnId="{6E848A79-3363-434A-B184-9F3A11AA652E}">
      <dgm:prSet/>
      <dgm:spPr/>
      <dgm:t>
        <a:bodyPr/>
        <a:lstStyle/>
        <a:p>
          <a:endParaRPr lang="en-AU"/>
        </a:p>
      </dgm:t>
    </dgm:pt>
    <dgm:pt modelId="{CB619F9D-69D5-4C97-B21F-C51D276A1AF9}" type="sibTrans" cxnId="{6E848A79-3363-434A-B184-9F3A11AA652E}">
      <dgm:prSet/>
      <dgm:spPr/>
      <dgm:t>
        <a:bodyPr/>
        <a:lstStyle/>
        <a:p>
          <a:endParaRPr lang="en-AU"/>
        </a:p>
      </dgm:t>
    </dgm:pt>
    <dgm:pt modelId="{3FB4AE3E-E952-44BA-B42A-618881F6D8E7}">
      <dgm:prSet/>
      <dgm:spPr/>
      <dgm:t>
        <a:bodyPr/>
        <a:lstStyle/>
        <a:p>
          <a:endParaRPr lang="en-AU" sz="1300" dirty="0"/>
        </a:p>
      </dgm:t>
    </dgm:pt>
    <dgm:pt modelId="{55BB5FE3-CA19-4313-BDFE-CDF3A8B341A3}" type="parTrans" cxnId="{597227ED-9DF8-463B-B0F8-FAF00A06429D}">
      <dgm:prSet/>
      <dgm:spPr/>
      <dgm:t>
        <a:bodyPr/>
        <a:lstStyle/>
        <a:p>
          <a:endParaRPr lang="en-AU"/>
        </a:p>
      </dgm:t>
    </dgm:pt>
    <dgm:pt modelId="{059E6957-A342-4EFA-BB5F-AB0686ED8F3C}" type="sibTrans" cxnId="{597227ED-9DF8-463B-B0F8-FAF00A06429D}">
      <dgm:prSet/>
      <dgm:spPr/>
      <dgm:t>
        <a:bodyPr/>
        <a:lstStyle/>
        <a:p>
          <a:endParaRPr lang="en-AU"/>
        </a:p>
      </dgm:t>
    </dgm:pt>
    <dgm:pt modelId="{498E38EE-092E-40A1-8821-52450917EA3D}">
      <dgm:prSet custT="1"/>
      <dgm:spPr/>
      <dgm:t>
        <a:bodyPr/>
        <a:lstStyle/>
        <a:p>
          <a:r>
            <a:rPr lang="en-AU" sz="1400" dirty="0"/>
            <a:t> Ensure work tasks are properly planned, prepared and risk assessed prior to being undertaken.</a:t>
          </a:r>
        </a:p>
      </dgm:t>
    </dgm:pt>
    <dgm:pt modelId="{A2F2FCDA-E8CD-44F9-A333-6A6CA9586431}" type="parTrans" cxnId="{51FB55A6-A64C-4F1B-B36A-BCBCF2B4A648}">
      <dgm:prSet/>
      <dgm:spPr/>
      <dgm:t>
        <a:bodyPr/>
        <a:lstStyle/>
        <a:p>
          <a:endParaRPr lang="en-AU"/>
        </a:p>
      </dgm:t>
    </dgm:pt>
    <dgm:pt modelId="{B67EB21E-1F19-4DFB-9EBB-C0342EBB3E84}" type="sibTrans" cxnId="{51FB55A6-A64C-4F1B-B36A-BCBCF2B4A648}">
      <dgm:prSet/>
      <dgm:spPr/>
      <dgm:t>
        <a:bodyPr/>
        <a:lstStyle/>
        <a:p>
          <a:endParaRPr lang="en-AU"/>
        </a:p>
      </dgm:t>
    </dgm:pt>
    <dgm:pt modelId="{1E08234F-693F-4F47-B574-5C6C2CFF3F56}">
      <dgm:prSet custT="1"/>
      <dgm:spPr/>
      <dgm:t>
        <a:bodyPr/>
        <a:lstStyle/>
        <a:p>
          <a:r>
            <a:rPr lang="en-AU" sz="1400" dirty="0"/>
            <a:t>Must follow site procedures and work instructions</a:t>
          </a:r>
        </a:p>
      </dgm:t>
    </dgm:pt>
    <dgm:pt modelId="{46E24E35-45E0-4EA1-BD89-158AAAE62946}" type="parTrans" cxnId="{D31624E5-915D-4BB9-8ED8-B74654112FBD}">
      <dgm:prSet/>
      <dgm:spPr/>
      <dgm:t>
        <a:bodyPr/>
        <a:lstStyle/>
        <a:p>
          <a:endParaRPr lang="en-AU"/>
        </a:p>
      </dgm:t>
    </dgm:pt>
    <dgm:pt modelId="{42EDEFCA-0E85-4719-B7E3-F8992910D245}" type="sibTrans" cxnId="{D31624E5-915D-4BB9-8ED8-B74654112FBD}">
      <dgm:prSet/>
      <dgm:spPr/>
      <dgm:t>
        <a:bodyPr/>
        <a:lstStyle/>
        <a:p>
          <a:endParaRPr lang="en-AU"/>
        </a:p>
      </dgm:t>
    </dgm:pt>
    <dgm:pt modelId="{8FF46652-417E-4E66-881C-288C82E34555}">
      <dgm:prSet/>
      <dgm:spPr/>
      <dgm:t>
        <a:bodyPr/>
        <a:lstStyle/>
        <a:p>
          <a:endParaRPr lang="en-AU" sz="1300" dirty="0"/>
        </a:p>
      </dgm:t>
    </dgm:pt>
    <dgm:pt modelId="{828914A7-AA94-41C2-82A3-AC6E38D7910E}" type="parTrans" cxnId="{514BACB7-50A4-4860-8822-8F409D4EDDB1}">
      <dgm:prSet/>
      <dgm:spPr/>
      <dgm:t>
        <a:bodyPr/>
        <a:lstStyle/>
        <a:p>
          <a:endParaRPr lang="en-AU"/>
        </a:p>
      </dgm:t>
    </dgm:pt>
    <dgm:pt modelId="{62149808-BDCD-41FB-AA51-366A4B7E60CA}" type="sibTrans" cxnId="{514BACB7-50A4-4860-8822-8F409D4EDDB1}">
      <dgm:prSet/>
      <dgm:spPr/>
      <dgm:t>
        <a:bodyPr/>
        <a:lstStyle/>
        <a:p>
          <a:endParaRPr lang="en-AU"/>
        </a:p>
      </dgm:t>
    </dgm:pt>
    <dgm:pt modelId="{CB2A40DC-3404-4685-ABC5-C7CCC6D05990}">
      <dgm:prSet custT="1"/>
      <dgm:spPr/>
      <dgm:t>
        <a:bodyPr/>
        <a:lstStyle/>
        <a:p>
          <a:r>
            <a:rPr lang="en-AU" sz="1400" dirty="0"/>
            <a:t>To ensure tasks are not allocated or proceed unless they have been properly planned, prepared and risk assessed. </a:t>
          </a:r>
        </a:p>
      </dgm:t>
    </dgm:pt>
    <dgm:pt modelId="{54DF02D1-0659-4BE0-AE1C-F10055F1F2CF}" type="parTrans" cxnId="{7EE90313-7D73-4D48-82D8-BFF64753A694}">
      <dgm:prSet/>
      <dgm:spPr/>
      <dgm:t>
        <a:bodyPr/>
        <a:lstStyle/>
        <a:p>
          <a:endParaRPr lang="en-AU"/>
        </a:p>
      </dgm:t>
    </dgm:pt>
    <dgm:pt modelId="{7F71CF01-6127-4F5F-9B37-1AFA4758E284}" type="sibTrans" cxnId="{7EE90313-7D73-4D48-82D8-BFF64753A694}">
      <dgm:prSet/>
      <dgm:spPr/>
      <dgm:t>
        <a:bodyPr/>
        <a:lstStyle/>
        <a:p>
          <a:endParaRPr lang="en-AU"/>
        </a:p>
      </dgm:t>
    </dgm:pt>
    <dgm:pt modelId="{251C16E6-0F16-4140-B659-C4880C1B457C}">
      <dgm:prSet/>
      <dgm:spPr/>
      <dgm:t>
        <a:bodyPr/>
        <a:lstStyle/>
        <a:p>
          <a:endParaRPr lang="en-AU" sz="1300" dirty="0"/>
        </a:p>
      </dgm:t>
    </dgm:pt>
    <dgm:pt modelId="{14C4C11C-9FF8-47C8-BFE0-7FF971296342}" type="parTrans" cxnId="{21FD48D3-7016-4B8D-9A39-838CF7E0B036}">
      <dgm:prSet/>
      <dgm:spPr/>
      <dgm:t>
        <a:bodyPr/>
        <a:lstStyle/>
        <a:p>
          <a:endParaRPr lang="en-AU"/>
        </a:p>
      </dgm:t>
    </dgm:pt>
    <dgm:pt modelId="{A7CB1704-3FE3-408D-A6C2-2801D302843F}" type="sibTrans" cxnId="{21FD48D3-7016-4B8D-9A39-838CF7E0B036}">
      <dgm:prSet/>
      <dgm:spPr/>
      <dgm:t>
        <a:bodyPr/>
        <a:lstStyle/>
        <a:p>
          <a:endParaRPr lang="en-AU"/>
        </a:p>
      </dgm:t>
    </dgm:pt>
    <dgm:pt modelId="{551B1116-41DF-475A-B411-C669FEC44AE1}">
      <dgm:prSet custT="1"/>
      <dgm:spPr/>
      <dgm:t>
        <a:bodyPr/>
        <a:lstStyle/>
        <a:p>
          <a:r>
            <a:rPr lang="en-AU" sz="1400" dirty="0"/>
            <a:t>To make sure CMWs understand systems and procedures including site requirements for spotters and ‘No-go "zones when working around machinery</a:t>
          </a:r>
        </a:p>
      </dgm:t>
    </dgm:pt>
    <dgm:pt modelId="{C24542A0-B838-46D8-AF71-D24C958E62C8}" type="parTrans" cxnId="{E119E7C0-5B9F-4787-BBD8-B0E4BF053587}">
      <dgm:prSet/>
      <dgm:spPr/>
    </dgm:pt>
    <dgm:pt modelId="{E0781974-397B-4112-873A-B8A4DB12A429}" type="sibTrans" cxnId="{E119E7C0-5B9F-4787-BBD8-B0E4BF053587}">
      <dgm:prSet/>
      <dgm:spPr/>
    </dgm:pt>
    <dgm:pt modelId="{F1DD0672-9E5F-4850-BA65-F0290F6342B8}">
      <dgm:prSet custT="1"/>
      <dgm:spPr/>
      <dgm:t>
        <a:bodyPr/>
        <a:lstStyle/>
        <a:p>
          <a:r>
            <a:rPr lang="en-AU" sz="1400" dirty="0"/>
            <a:t>Consider higher order controls which eliminate people/machine interface such as collision avoidance or pumping concrete from the surface</a:t>
          </a:r>
        </a:p>
      </dgm:t>
    </dgm:pt>
    <dgm:pt modelId="{D11D0024-192A-4CD0-92BB-1BF1957DE33F}" type="parTrans" cxnId="{3B330A4C-DD8D-49C6-932F-58BD7D193107}">
      <dgm:prSet/>
      <dgm:spPr/>
    </dgm:pt>
    <dgm:pt modelId="{6E32F7F6-F397-4FBE-BCFB-4170D88ED8C0}" type="sibTrans" cxnId="{3B330A4C-DD8D-49C6-932F-58BD7D193107}">
      <dgm:prSet/>
      <dgm:spPr/>
    </dgm:pt>
    <dgm:pt modelId="{A0F1FEB1-2962-4DCA-8ABC-AC8C989F89D9}">
      <dgm:prSet custT="1"/>
      <dgm:spPr/>
      <dgm:t>
        <a:bodyPr/>
        <a:lstStyle/>
        <a:p>
          <a:r>
            <a:rPr lang="en-AU" sz="1400" dirty="0"/>
            <a:t>Make sure that tasks are properly resourced and competently supervised</a:t>
          </a:r>
        </a:p>
      </dgm:t>
    </dgm:pt>
    <dgm:pt modelId="{09863312-253B-4922-9415-7D9CA8563A9C}" type="parTrans" cxnId="{3374F743-5C8A-4CD9-BFDC-834D782928A9}">
      <dgm:prSet/>
      <dgm:spPr/>
    </dgm:pt>
    <dgm:pt modelId="{1EAB987E-125A-4F7C-AA11-377230A9C5B7}" type="sibTrans" cxnId="{3374F743-5C8A-4CD9-BFDC-834D782928A9}">
      <dgm:prSet/>
      <dgm:spPr/>
    </dgm:pt>
    <dgm:pt modelId="{90959872-E821-4E30-9781-D95B91456CC2}">
      <dgm:prSet custT="1"/>
      <dgm:spPr/>
      <dgm:t>
        <a:bodyPr/>
        <a:lstStyle/>
        <a:p>
          <a:r>
            <a:rPr lang="en-AU" sz="1400" dirty="0"/>
            <a:t>To have systems in place that ensure requirements for spotters and “no-go” zones are implemented and enforced.</a:t>
          </a:r>
        </a:p>
      </dgm:t>
    </dgm:pt>
    <dgm:pt modelId="{ACBA2CB3-59B5-4455-B073-3F5FC0A422F3}" type="parTrans" cxnId="{F08CED44-F856-44F0-A36A-F741AA21AE0A}">
      <dgm:prSet/>
      <dgm:spPr/>
    </dgm:pt>
    <dgm:pt modelId="{674E910D-AE04-45C3-9275-83182E9C5B0C}" type="sibTrans" cxnId="{F08CED44-F856-44F0-A36A-F741AA21AE0A}">
      <dgm:prSet/>
      <dgm:spPr/>
    </dgm:pt>
    <dgm:pt modelId="{57B88F7A-714F-4409-A5C6-B7098A0AAEE8}">
      <dgm:prSet custT="1"/>
      <dgm:spPr/>
      <dgm:t>
        <a:bodyPr/>
        <a:lstStyle/>
        <a:p>
          <a:r>
            <a:rPr lang="en-AU" sz="1400" dirty="0"/>
            <a:t>Carry out their activities and work in a way that does not expose themselves or someone else to an unacceptable level of risk</a:t>
          </a:r>
        </a:p>
      </dgm:t>
    </dgm:pt>
    <dgm:pt modelId="{62E7D3FC-3DA9-4D78-8C92-DC4DCD438841}" type="parTrans" cxnId="{24D4FF06-573F-4B01-A221-6AABC2CC7627}">
      <dgm:prSet/>
      <dgm:spPr/>
    </dgm:pt>
    <dgm:pt modelId="{4A8C6649-7502-447C-8447-EC15536BA086}" type="sibTrans" cxnId="{24D4FF06-573F-4B01-A221-6AABC2CC7627}">
      <dgm:prSet/>
      <dgm:spPr/>
    </dgm:pt>
    <dgm:pt modelId="{AF962446-2C55-455F-AD76-EA6EB2E1EE4B}">
      <dgm:prSet custT="1"/>
      <dgm:spPr/>
      <dgm:t>
        <a:bodyPr/>
        <a:lstStyle/>
        <a:p>
          <a:endParaRPr lang="en-AU" sz="1400" dirty="0"/>
        </a:p>
      </dgm:t>
    </dgm:pt>
    <dgm:pt modelId="{8D9103A8-0559-4F12-A271-DAF253B0629F}" type="parTrans" cxnId="{B6619BAB-E173-446C-9E45-EB07CE517496}">
      <dgm:prSet/>
      <dgm:spPr/>
      <dgm:t>
        <a:bodyPr/>
        <a:lstStyle/>
        <a:p>
          <a:endParaRPr lang="en-AU"/>
        </a:p>
      </dgm:t>
    </dgm:pt>
    <dgm:pt modelId="{314A6C5E-B536-432D-9AA5-FC9C1CFEA5BC}" type="sibTrans" cxnId="{B6619BAB-E173-446C-9E45-EB07CE517496}">
      <dgm:prSet/>
      <dgm:spPr/>
      <dgm:t>
        <a:bodyPr/>
        <a:lstStyle/>
        <a:p>
          <a:endParaRPr lang="en-AU"/>
        </a:p>
      </dgm:t>
    </dgm:pt>
    <dgm:pt modelId="{5AF5B3C3-C8D7-4D1C-A53E-3FFD26C407CF}">
      <dgm:prSet custT="1"/>
      <dgm:spPr/>
      <dgm:t>
        <a:bodyPr/>
        <a:lstStyle/>
        <a:p>
          <a:r>
            <a:rPr lang="en-AU" sz="1400" dirty="0"/>
            <a:t>Enforce compliance with critical controls identified that would prevent injury</a:t>
          </a:r>
        </a:p>
      </dgm:t>
    </dgm:pt>
    <dgm:pt modelId="{B140EFC3-FCCC-47E1-8014-B97A8EA33FBF}" type="parTrans" cxnId="{C3CB0806-1AA6-4B35-A7C1-40D2177ED19A}">
      <dgm:prSet/>
      <dgm:spPr/>
    </dgm:pt>
    <dgm:pt modelId="{F26D2D44-E031-4A51-BD31-08A1BC3678EE}" type="sibTrans" cxnId="{C3CB0806-1AA6-4B35-A7C1-40D2177ED19A}">
      <dgm:prSet/>
      <dgm:spPr/>
    </dgm:pt>
    <dgm:pt modelId="{91DEC9F4-57DD-4363-A42E-23A124802EEC}" type="pres">
      <dgm:prSet presAssocID="{5AF5EDB0-1A47-4C46-BA6F-771FB4EE55ED}" presName="diagram" presStyleCnt="0">
        <dgm:presLayoutVars>
          <dgm:dir/>
          <dgm:animLvl val="lvl"/>
          <dgm:resizeHandles val="exact"/>
        </dgm:presLayoutVars>
      </dgm:prSet>
      <dgm:spPr/>
    </dgm:pt>
    <dgm:pt modelId="{34960535-2435-4109-BD8F-04458C43214F}" type="pres">
      <dgm:prSet presAssocID="{4089BC8A-9A6F-45F9-A679-2A77BBF936D1}" presName="compNode" presStyleCnt="0"/>
      <dgm:spPr/>
    </dgm:pt>
    <dgm:pt modelId="{D95A44D1-4F6A-4D5A-A9DB-9D6BE2D238EC}" type="pres">
      <dgm:prSet presAssocID="{4089BC8A-9A6F-45F9-A679-2A77BBF936D1}" presName="childRect" presStyleLbl="bgAcc1" presStyleIdx="0" presStyleCnt="3" custScaleY="117170" custLinFactNeighborX="-232">
        <dgm:presLayoutVars>
          <dgm:bulletEnabled val="1"/>
        </dgm:presLayoutVars>
      </dgm:prSet>
      <dgm:spPr/>
    </dgm:pt>
    <dgm:pt modelId="{0D81BD77-B288-4DF3-B51F-ACB80356FFF2}" type="pres">
      <dgm:prSet presAssocID="{4089BC8A-9A6F-45F9-A679-2A77BBF936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C1BCCB-4436-4820-B68B-9BEF2EC8538C}" type="pres">
      <dgm:prSet presAssocID="{4089BC8A-9A6F-45F9-A679-2A77BBF936D1}" presName="parentRect" presStyleLbl="alignNode1" presStyleIdx="0" presStyleCnt="3"/>
      <dgm:spPr/>
    </dgm:pt>
    <dgm:pt modelId="{B920F3C8-EB6E-42BA-9256-091266C38A4F}" type="pres">
      <dgm:prSet presAssocID="{4089BC8A-9A6F-45F9-A679-2A77BBF936D1}" presName="adorn" presStyleLbl="fgAccFollow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547AA87-8CD3-464C-B12A-3EFA47B7AB3F}" type="pres">
      <dgm:prSet presAssocID="{AC377F9E-833B-48E0-AFAB-9CC472879351}" presName="sibTrans" presStyleLbl="sibTrans2D1" presStyleIdx="0" presStyleCnt="0"/>
      <dgm:spPr/>
    </dgm:pt>
    <dgm:pt modelId="{8594FC33-54FE-410B-AC60-103730B16DAA}" type="pres">
      <dgm:prSet presAssocID="{8EE9F1CE-5828-4C26-8BCA-8AC826BA5F42}" presName="compNode" presStyleCnt="0"/>
      <dgm:spPr/>
    </dgm:pt>
    <dgm:pt modelId="{2C297AE8-E093-4853-8A76-E5C8DEC769EE}" type="pres">
      <dgm:prSet presAssocID="{8EE9F1CE-5828-4C26-8BCA-8AC826BA5F42}" presName="childRect" presStyleLbl="bgAcc1" presStyleIdx="1" presStyleCnt="3" custScaleY="115774">
        <dgm:presLayoutVars>
          <dgm:bulletEnabled val="1"/>
        </dgm:presLayoutVars>
      </dgm:prSet>
      <dgm:spPr/>
    </dgm:pt>
    <dgm:pt modelId="{E6CBBF40-18D3-407B-BF6C-A69FB5AD7506}" type="pres">
      <dgm:prSet presAssocID="{8EE9F1CE-5828-4C26-8BCA-8AC826BA5F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193F9-5BB4-484C-85FB-DB09A80C9A56}" type="pres">
      <dgm:prSet presAssocID="{8EE9F1CE-5828-4C26-8BCA-8AC826BA5F42}" presName="parentRect" presStyleLbl="alignNode1" presStyleIdx="1" presStyleCnt="3" custScaleY="94535"/>
      <dgm:spPr/>
    </dgm:pt>
    <dgm:pt modelId="{A4A56FE1-5795-4BF5-90D2-227415A07AB9}" type="pres">
      <dgm:prSet presAssocID="{8EE9F1CE-5828-4C26-8BCA-8AC826BA5F42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3360E5-1912-45A2-8008-A50C44F50CAB}" type="pres">
      <dgm:prSet presAssocID="{E146141B-538D-412F-98BC-67D04ADE738E}" presName="sibTrans" presStyleLbl="sibTrans2D1" presStyleIdx="0" presStyleCnt="0"/>
      <dgm:spPr/>
    </dgm:pt>
    <dgm:pt modelId="{75147F17-0808-4311-8AC1-35B8726D6992}" type="pres">
      <dgm:prSet presAssocID="{96ACF7C7-CEAB-4DAE-985A-2391699F1B2B}" presName="compNode" presStyleCnt="0"/>
      <dgm:spPr/>
    </dgm:pt>
    <dgm:pt modelId="{E5C7A298-EDB5-49A9-A458-168F96E65636}" type="pres">
      <dgm:prSet presAssocID="{96ACF7C7-CEAB-4DAE-985A-2391699F1B2B}" presName="childRect" presStyleLbl="bgAcc1" presStyleIdx="2" presStyleCnt="3" custScaleY="113991">
        <dgm:presLayoutVars>
          <dgm:bulletEnabled val="1"/>
        </dgm:presLayoutVars>
      </dgm:prSet>
      <dgm:spPr/>
    </dgm:pt>
    <dgm:pt modelId="{798BDA79-C6AF-4986-B3F9-B9298C93A16C}" type="pres">
      <dgm:prSet presAssocID="{96ACF7C7-CEAB-4DAE-985A-2391699F1B2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DE0CCE-AD28-4C57-B43E-7F4F6558A12A}" type="pres">
      <dgm:prSet presAssocID="{96ACF7C7-CEAB-4DAE-985A-2391699F1B2B}" presName="parentRect" presStyleLbl="alignNode1" presStyleIdx="2" presStyleCnt="3"/>
      <dgm:spPr/>
    </dgm:pt>
    <dgm:pt modelId="{BFED6A1C-E76F-4B08-AA25-534D27473E83}" type="pres">
      <dgm:prSet presAssocID="{96ACF7C7-CEAB-4DAE-985A-2391699F1B2B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C3CB0806-1AA6-4B35-A7C1-40D2177ED19A}" srcId="{8EE9F1CE-5828-4C26-8BCA-8AC826BA5F42}" destId="{5AF5B3C3-C8D7-4D1C-A53E-3FFD26C407CF}" srcOrd="2" destOrd="0" parTransId="{B140EFC3-FCCC-47E1-8014-B97A8EA33FBF}" sibTransId="{F26D2D44-E031-4A51-BD31-08A1BC3678EE}"/>
    <dgm:cxn modelId="{24D4FF06-573F-4B01-A221-6AABC2CC7627}" srcId="{96ACF7C7-CEAB-4DAE-985A-2391699F1B2B}" destId="{57B88F7A-714F-4409-A5C6-B7098A0AAEE8}" srcOrd="1" destOrd="0" parTransId="{62E7D3FC-3DA9-4D78-8C92-DC4DCD438841}" sibTransId="{4A8C6649-7502-447C-8447-EC15536BA086}"/>
    <dgm:cxn modelId="{243F750A-3AD5-4413-A0C2-87FB6EA540A1}" type="presOf" srcId="{F1DD0672-9E5F-4850-BA65-F0290F6342B8}" destId="{D95A44D1-4F6A-4D5A-A9DB-9D6BE2D238EC}" srcOrd="0" destOrd="3" presId="urn:microsoft.com/office/officeart/2005/8/layout/bList2"/>
    <dgm:cxn modelId="{F32C8F0E-8BEB-4CBE-BEEA-58B80B4F4B4C}" type="presOf" srcId="{5AF5B3C3-C8D7-4D1C-A53E-3FFD26C407CF}" destId="{2C297AE8-E093-4853-8A76-E5C8DEC769EE}" srcOrd="0" destOrd="2" presId="urn:microsoft.com/office/officeart/2005/8/layout/bList2"/>
    <dgm:cxn modelId="{5459260F-2A63-4043-A078-AAD01E055F6A}" type="presOf" srcId="{4089BC8A-9A6F-45F9-A679-2A77BBF936D1}" destId="{DFC1BCCB-4436-4820-B68B-9BEF2EC8538C}" srcOrd="1" destOrd="0" presId="urn:microsoft.com/office/officeart/2005/8/layout/bList2"/>
    <dgm:cxn modelId="{7EE90313-7D73-4D48-82D8-BFF64753A694}" srcId="{8EE9F1CE-5828-4C26-8BCA-8AC826BA5F42}" destId="{CB2A40DC-3404-4685-ABC5-C7CCC6D05990}" srcOrd="0" destOrd="0" parTransId="{54DF02D1-0659-4BE0-AE1C-F10055F1F2CF}" sibTransId="{7F71CF01-6127-4F5F-9B37-1AFA4758E284}"/>
    <dgm:cxn modelId="{AECEEC14-0801-447B-B603-C1BDAAE47E53}" type="presOf" srcId="{96ACF7C7-CEAB-4DAE-985A-2391699F1B2B}" destId="{01DE0CCE-AD28-4C57-B43E-7F4F6558A12A}" srcOrd="1" destOrd="0" presId="urn:microsoft.com/office/officeart/2005/8/layout/bList2"/>
    <dgm:cxn modelId="{49E97F16-D043-48C0-94A1-E5BBC2C5BA05}" type="presOf" srcId="{498E38EE-092E-40A1-8821-52450917EA3D}" destId="{D95A44D1-4F6A-4D5A-A9DB-9D6BE2D238EC}" srcOrd="0" destOrd="0" presId="urn:microsoft.com/office/officeart/2005/8/layout/bList2"/>
    <dgm:cxn modelId="{63DC0C26-07A9-4969-B7CF-427C055CE449}" type="presOf" srcId="{96ACF7C7-CEAB-4DAE-985A-2391699F1B2B}" destId="{798BDA79-C6AF-4986-B3F9-B9298C93A16C}" srcOrd="0" destOrd="0" presId="urn:microsoft.com/office/officeart/2005/8/layout/bList2"/>
    <dgm:cxn modelId="{C683D72B-A535-45D2-A064-584B06D40EA7}" type="presOf" srcId="{551B1116-41DF-475A-B411-C669FEC44AE1}" destId="{2C297AE8-E093-4853-8A76-E5C8DEC769EE}" srcOrd="0" destOrd="1" presId="urn:microsoft.com/office/officeart/2005/8/layout/bList2"/>
    <dgm:cxn modelId="{363B392C-09A1-42F0-906C-E3ED94E213E5}" type="presOf" srcId="{4089BC8A-9A6F-45F9-A679-2A77BBF936D1}" destId="{0D81BD77-B288-4DF3-B51F-ACB80356FFF2}" srcOrd="0" destOrd="0" presId="urn:microsoft.com/office/officeart/2005/8/layout/bList2"/>
    <dgm:cxn modelId="{D1192234-6C03-48F5-A112-D35572C32CEA}" type="presOf" srcId="{AC377F9E-833B-48E0-AFAB-9CC472879351}" destId="{B547AA87-8CD3-464C-B12A-3EFA47B7AB3F}" srcOrd="0" destOrd="0" presId="urn:microsoft.com/office/officeart/2005/8/layout/bList2"/>
    <dgm:cxn modelId="{3374F743-5C8A-4CD9-BFDC-834D782928A9}" srcId="{4089BC8A-9A6F-45F9-A679-2A77BBF936D1}" destId="{A0F1FEB1-2962-4DCA-8ABC-AC8C989F89D9}" srcOrd="1" destOrd="0" parTransId="{09863312-253B-4922-9415-7D9CA8563A9C}" sibTransId="{1EAB987E-125A-4F7C-AA11-377230A9C5B7}"/>
    <dgm:cxn modelId="{BF1F9364-67FF-4E0E-9755-C57760A484D9}" type="presOf" srcId="{251C16E6-0F16-4140-B659-C4880C1B457C}" destId="{2C297AE8-E093-4853-8A76-E5C8DEC769EE}" srcOrd="0" destOrd="3" presId="urn:microsoft.com/office/officeart/2005/8/layout/bList2"/>
    <dgm:cxn modelId="{F08CED44-F856-44F0-A36A-F741AA21AE0A}" srcId="{4089BC8A-9A6F-45F9-A679-2A77BBF936D1}" destId="{90959872-E821-4E30-9781-D95B91456CC2}" srcOrd="2" destOrd="0" parTransId="{ACBA2CB3-59B5-4455-B073-3F5FC0A422F3}" sibTransId="{674E910D-AE04-45C3-9275-83182E9C5B0C}"/>
    <dgm:cxn modelId="{3B330A4C-DD8D-49C6-932F-58BD7D193107}" srcId="{4089BC8A-9A6F-45F9-A679-2A77BBF936D1}" destId="{F1DD0672-9E5F-4850-BA65-F0290F6342B8}" srcOrd="3" destOrd="0" parTransId="{D11D0024-192A-4CD0-92BB-1BF1957DE33F}" sibTransId="{6E32F7F6-F397-4FBE-BCFB-4170D88ED8C0}"/>
    <dgm:cxn modelId="{48420570-2F4E-4A47-B85B-494A4609937B}" type="presOf" srcId="{8EE9F1CE-5828-4C26-8BCA-8AC826BA5F42}" destId="{A6B193F9-5BB4-484C-85FB-DB09A80C9A56}" srcOrd="1" destOrd="0" presId="urn:microsoft.com/office/officeart/2005/8/layout/bList2"/>
    <dgm:cxn modelId="{0A225C70-B8D3-49B3-BE63-D7E995BD5007}" type="presOf" srcId="{A0F1FEB1-2962-4DCA-8ABC-AC8C989F89D9}" destId="{D95A44D1-4F6A-4D5A-A9DB-9D6BE2D238EC}" srcOrd="0" destOrd="1" presId="urn:microsoft.com/office/officeart/2005/8/layout/bList2"/>
    <dgm:cxn modelId="{FADB6A59-9536-47A2-9992-D66535AC0F8A}" srcId="{5AF5EDB0-1A47-4C46-BA6F-771FB4EE55ED}" destId="{8EE9F1CE-5828-4C26-8BCA-8AC826BA5F42}" srcOrd="1" destOrd="0" parTransId="{AB43C8B3-A64C-4D3B-8E37-008829484C15}" sibTransId="{E146141B-538D-412F-98BC-67D04ADE738E}"/>
    <dgm:cxn modelId="{67FA7079-794B-4138-BAD5-BEC2C9A3EF8D}" srcId="{5AF5EDB0-1A47-4C46-BA6F-771FB4EE55ED}" destId="{4089BC8A-9A6F-45F9-A679-2A77BBF936D1}" srcOrd="0" destOrd="0" parTransId="{A3692E01-E67E-49BC-BEF4-8C513DE9D379}" sibTransId="{AC377F9E-833B-48E0-AFAB-9CC472879351}"/>
    <dgm:cxn modelId="{6E848A79-3363-434A-B184-9F3A11AA652E}" srcId="{5AF5EDB0-1A47-4C46-BA6F-771FB4EE55ED}" destId="{96ACF7C7-CEAB-4DAE-985A-2391699F1B2B}" srcOrd="2" destOrd="0" parTransId="{44CB7F84-50BF-4479-888C-C7082287A1A4}" sibTransId="{CB619F9D-69D5-4C97-B21F-C51D276A1AF9}"/>
    <dgm:cxn modelId="{1F3BC07C-7D12-4A63-8C14-5DF5BDFC0751}" type="presOf" srcId="{8FF46652-417E-4E66-881C-288C82E34555}" destId="{2C297AE8-E093-4853-8A76-E5C8DEC769EE}" srcOrd="0" destOrd="4" presId="urn:microsoft.com/office/officeart/2005/8/layout/bList2"/>
    <dgm:cxn modelId="{FE067F85-755D-4A47-97E6-E2070E32FB23}" type="presOf" srcId="{8EE9F1CE-5828-4C26-8BCA-8AC826BA5F42}" destId="{E6CBBF40-18D3-407B-BF6C-A69FB5AD7506}" srcOrd="0" destOrd="0" presId="urn:microsoft.com/office/officeart/2005/8/layout/bList2"/>
    <dgm:cxn modelId="{0F351191-9AD4-40A5-B01A-4FE95CEE718A}" type="presOf" srcId="{90959872-E821-4E30-9781-D95B91456CC2}" destId="{D95A44D1-4F6A-4D5A-A9DB-9D6BE2D238EC}" srcOrd="0" destOrd="2" presId="urn:microsoft.com/office/officeart/2005/8/layout/bList2"/>
    <dgm:cxn modelId="{95C51593-96BD-439E-BD02-4B072577BBEB}" type="presOf" srcId="{AF962446-2C55-455F-AD76-EA6EB2E1EE4B}" destId="{E5C7A298-EDB5-49A9-A458-168F96E65636}" srcOrd="0" destOrd="2" presId="urn:microsoft.com/office/officeart/2005/8/layout/bList2"/>
    <dgm:cxn modelId="{4D13C493-7306-444A-B056-F341ECD47D53}" type="presOf" srcId="{CB2A40DC-3404-4685-ABC5-C7CCC6D05990}" destId="{2C297AE8-E093-4853-8A76-E5C8DEC769EE}" srcOrd="0" destOrd="0" presId="urn:microsoft.com/office/officeart/2005/8/layout/bList2"/>
    <dgm:cxn modelId="{FA04029C-BB68-462C-82B6-4A22DBC0AC17}" type="presOf" srcId="{1E08234F-693F-4F47-B574-5C6C2CFF3F56}" destId="{E5C7A298-EDB5-49A9-A458-168F96E65636}" srcOrd="0" destOrd="0" presId="urn:microsoft.com/office/officeart/2005/8/layout/bList2"/>
    <dgm:cxn modelId="{51FB55A6-A64C-4F1B-B36A-BCBCF2B4A648}" srcId="{4089BC8A-9A6F-45F9-A679-2A77BBF936D1}" destId="{498E38EE-092E-40A1-8821-52450917EA3D}" srcOrd="0" destOrd="0" parTransId="{A2F2FCDA-E8CD-44F9-A333-6A6CA9586431}" sibTransId="{B67EB21E-1F19-4DFB-9EBB-C0342EBB3E84}"/>
    <dgm:cxn modelId="{B6619BAB-E173-446C-9E45-EB07CE517496}" srcId="{96ACF7C7-CEAB-4DAE-985A-2391699F1B2B}" destId="{AF962446-2C55-455F-AD76-EA6EB2E1EE4B}" srcOrd="2" destOrd="0" parTransId="{8D9103A8-0559-4F12-A271-DAF253B0629F}" sibTransId="{314A6C5E-B536-432D-9AA5-FC9C1CFEA5BC}"/>
    <dgm:cxn modelId="{020BFCB4-E6D3-48B5-94F3-9DEA4950614E}" type="presOf" srcId="{3FB4AE3E-E952-44BA-B42A-618881F6D8E7}" destId="{2C297AE8-E093-4853-8A76-E5C8DEC769EE}" srcOrd="0" destOrd="5" presId="urn:microsoft.com/office/officeart/2005/8/layout/bList2"/>
    <dgm:cxn modelId="{514BACB7-50A4-4860-8822-8F409D4EDDB1}" srcId="{8EE9F1CE-5828-4C26-8BCA-8AC826BA5F42}" destId="{8FF46652-417E-4E66-881C-288C82E34555}" srcOrd="4" destOrd="0" parTransId="{828914A7-AA94-41C2-82A3-AC6E38D7910E}" sibTransId="{62149808-BDCD-41FB-AA51-366A4B7E60CA}"/>
    <dgm:cxn modelId="{715AA4BB-DF51-40E1-8D14-E69DBBDFB19E}" type="presOf" srcId="{57B88F7A-714F-4409-A5C6-B7098A0AAEE8}" destId="{E5C7A298-EDB5-49A9-A458-168F96E65636}" srcOrd="0" destOrd="1" presId="urn:microsoft.com/office/officeart/2005/8/layout/bList2"/>
    <dgm:cxn modelId="{E119E7C0-5B9F-4787-BBD8-B0E4BF053587}" srcId="{8EE9F1CE-5828-4C26-8BCA-8AC826BA5F42}" destId="{551B1116-41DF-475A-B411-C669FEC44AE1}" srcOrd="1" destOrd="0" parTransId="{C24542A0-B838-46D8-AF71-D24C958E62C8}" sibTransId="{E0781974-397B-4112-873A-B8A4DB12A429}"/>
    <dgm:cxn modelId="{FFEE40C5-C16E-40DC-9219-0C41D2A70E2C}" type="presOf" srcId="{E146141B-538D-412F-98BC-67D04ADE738E}" destId="{493360E5-1912-45A2-8008-A50C44F50CAB}" srcOrd="0" destOrd="0" presId="urn:microsoft.com/office/officeart/2005/8/layout/bList2"/>
    <dgm:cxn modelId="{21FD48D3-7016-4B8D-9A39-838CF7E0B036}" srcId="{8EE9F1CE-5828-4C26-8BCA-8AC826BA5F42}" destId="{251C16E6-0F16-4140-B659-C4880C1B457C}" srcOrd="3" destOrd="0" parTransId="{14C4C11C-9FF8-47C8-BFE0-7FF971296342}" sibTransId="{A7CB1704-3FE3-408D-A6C2-2801D302843F}"/>
    <dgm:cxn modelId="{D31624E5-915D-4BB9-8ED8-B74654112FBD}" srcId="{96ACF7C7-CEAB-4DAE-985A-2391699F1B2B}" destId="{1E08234F-693F-4F47-B574-5C6C2CFF3F56}" srcOrd="0" destOrd="0" parTransId="{46E24E35-45E0-4EA1-BD89-158AAAE62946}" sibTransId="{42EDEFCA-0E85-4719-B7E3-F8992910D245}"/>
    <dgm:cxn modelId="{597227ED-9DF8-463B-B0F8-FAF00A06429D}" srcId="{8EE9F1CE-5828-4C26-8BCA-8AC826BA5F42}" destId="{3FB4AE3E-E952-44BA-B42A-618881F6D8E7}" srcOrd="5" destOrd="0" parTransId="{55BB5FE3-CA19-4313-BDFE-CDF3A8B341A3}" sibTransId="{059E6957-A342-4EFA-BB5F-AB0686ED8F3C}"/>
    <dgm:cxn modelId="{AEBA60F4-3DF2-437C-BFB7-45141B037924}" type="presOf" srcId="{5AF5EDB0-1A47-4C46-BA6F-771FB4EE55ED}" destId="{91DEC9F4-57DD-4363-A42E-23A124802EEC}" srcOrd="0" destOrd="0" presId="urn:microsoft.com/office/officeart/2005/8/layout/bList2"/>
    <dgm:cxn modelId="{3970DAE2-FDFB-47B8-8BDE-15F5E630C27E}" type="presParOf" srcId="{91DEC9F4-57DD-4363-A42E-23A124802EEC}" destId="{34960535-2435-4109-BD8F-04458C43214F}" srcOrd="0" destOrd="0" presId="urn:microsoft.com/office/officeart/2005/8/layout/bList2"/>
    <dgm:cxn modelId="{83062CD5-8D78-4A93-83AE-B88F44B83CD6}" type="presParOf" srcId="{34960535-2435-4109-BD8F-04458C43214F}" destId="{D95A44D1-4F6A-4D5A-A9DB-9D6BE2D238EC}" srcOrd="0" destOrd="0" presId="urn:microsoft.com/office/officeart/2005/8/layout/bList2"/>
    <dgm:cxn modelId="{D635BF10-E030-4071-B6DD-5A7E267D9E73}" type="presParOf" srcId="{34960535-2435-4109-BD8F-04458C43214F}" destId="{0D81BD77-B288-4DF3-B51F-ACB80356FFF2}" srcOrd="1" destOrd="0" presId="urn:microsoft.com/office/officeart/2005/8/layout/bList2"/>
    <dgm:cxn modelId="{B0D1ABD0-C15E-466D-BDAD-2E6FED7E4B18}" type="presParOf" srcId="{34960535-2435-4109-BD8F-04458C43214F}" destId="{DFC1BCCB-4436-4820-B68B-9BEF2EC8538C}" srcOrd="2" destOrd="0" presId="urn:microsoft.com/office/officeart/2005/8/layout/bList2"/>
    <dgm:cxn modelId="{5613B092-019E-4D08-8DA4-970571F5F863}" type="presParOf" srcId="{34960535-2435-4109-BD8F-04458C43214F}" destId="{B920F3C8-EB6E-42BA-9256-091266C38A4F}" srcOrd="3" destOrd="0" presId="urn:microsoft.com/office/officeart/2005/8/layout/bList2"/>
    <dgm:cxn modelId="{CEE46CC0-8D3B-4CAD-9226-04A1807CAAAB}" type="presParOf" srcId="{91DEC9F4-57DD-4363-A42E-23A124802EEC}" destId="{B547AA87-8CD3-464C-B12A-3EFA47B7AB3F}" srcOrd="1" destOrd="0" presId="urn:microsoft.com/office/officeart/2005/8/layout/bList2"/>
    <dgm:cxn modelId="{1C987BF3-9C8C-4A1C-A297-3DBB3D257E4F}" type="presParOf" srcId="{91DEC9F4-57DD-4363-A42E-23A124802EEC}" destId="{8594FC33-54FE-410B-AC60-103730B16DAA}" srcOrd="2" destOrd="0" presId="urn:microsoft.com/office/officeart/2005/8/layout/bList2"/>
    <dgm:cxn modelId="{E75ADDCB-FAC6-4AA9-A7DC-39E67B625082}" type="presParOf" srcId="{8594FC33-54FE-410B-AC60-103730B16DAA}" destId="{2C297AE8-E093-4853-8A76-E5C8DEC769EE}" srcOrd="0" destOrd="0" presId="urn:microsoft.com/office/officeart/2005/8/layout/bList2"/>
    <dgm:cxn modelId="{1F38E7CB-E1F0-4817-80A9-6A66E2C6C1DA}" type="presParOf" srcId="{8594FC33-54FE-410B-AC60-103730B16DAA}" destId="{E6CBBF40-18D3-407B-BF6C-A69FB5AD7506}" srcOrd="1" destOrd="0" presId="urn:microsoft.com/office/officeart/2005/8/layout/bList2"/>
    <dgm:cxn modelId="{A08C271F-F52D-43A9-87A4-C3792518B905}" type="presParOf" srcId="{8594FC33-54FE-410B-AC60-103730B16DAA}" destId="{A6B193F9-5BB4-484C-85FB-DB09A80C9A56}" srcOrd="2" destOrd="0" presId="urn:microsoft.com/office/officeart/2005/8/layout/bList2"/>
    <dgm:cxn modelId="{EEA784FB-9536-42F8-BBA8-6A6980357F0A}" type="presParOf" srcId="{8594FC33-54FE-410B-AC60-103730B16DAA}" destId="{A4A56FE1-5795-4BF5-90D2-227415A07AB9}" srcOrd="3" destOrd="0" presId="urn:microsoft.com/office/officeart/2005/8/layout/bList2"/>
    <dgm:cxn modelId="{D07C7477-4F5F-48C6-8336-AF98EAD8DB59}" type="presParOf" srcId="{91DEC9F4-57DD-4363-A42E-23A124802EEC}" destId="{493360E5-1912-45A2-8008-A50C44F50CAB}" srcOrd="3" destOrd="0" presId="urn:microsoft.com/office/officeart/2005/8/layout/bList2"/>
    <dgm:cxn modelId="{5127D409-B7A1-435C-99E6-3841D814EFAF}" type="presParOf" srcId="{91DEC9F4-57DD-4363-A42E-23A124802EEC}" destId="{75147F17-0808-4311-8AC1-35B8726D6992}" srcOrd="4" destOrd="0" presId="urn:microsoft.com/office/officeart/2005/8/layout/bList2"/>
    <dgm:cxn modelId="{32F34F14-AECA-4B04-9315-D4E826DA84BA}" type="presParOf" srcId="{75147F17-0808-4311-8AC1-35B8726D6992}" destId="{E5C7A298-EDB5-49A9-A458-168F96E65636}" srcOrd="0" destOrd="0" presId="urn:microsoft.com/office/officeart/2005/8/layout/bList2"/>
    <dgm:cxn modelId="{A096720C-E7A1-4389-9205-CDE5444AF51B}" type="presParOf" srcId="{75147F17-0808-4311-8AC1-35B8726D6992}" destId="{798BDA79-C6AF-4986-B3F9-B9298C93A16C}" srcOrd="1" destOrd="0" presId="urn:microsoft.com/office/officeart/2005/8/layout/bList2"/>
    <dgm:cxn modelId="{921D09FE-9BE6-4494-BDF8-C5BEC42C4836}" type="presParOf" srcId="{75147F17-0808-4311-8AC1-35B8726D6992}" destId="{01DE0CCE-AD28-4C57-B43E-7F4F6558A12A}" srcOrd="2" destOrd="0" presId="urn:microsoft.com/office/officeart/2005/8/layout/bList2"/>
    <dgm:cxn modelId="{ABFC433C-6F24-4160-A0AB-70E0249369A2}" type="presParOf" srcId="{75147F17-0808-4311-8AC1-35B8726D6992}" destId="{BFED6A1C-E76F-4B08-AA25-534D27473E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E8D56-3378-4E32-B41D-29D9D1B7F12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2EBB66-A190-4615-9242-4FF910385D2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B4F501B4-C439-4187-9657-5FB5D1E555E4}" type="parTrans" cxnId="{C91DDE61-39F5-42C7-BE76-29300B56B3CF}">
      <dgm:prSet/>
      <dgm:spPr/>
      <dgm:t>
        <a:bodyPr/>
        <a:lstStyle/>
        <a:p>
          <a:endParaRPr lang="en-AU"/>
        </a:p>
      </dgm:t>
    </dgm:pt>
    <dgm:pt modelId="{4EF18551-93A7-4142-AA78-517CA55AE2EC}" type="sibTrans" cxnId="{C91DDE61-39F5-42C7-BE76-29300B56B3CF}">
      <dgm:prSet/>
      <dgm:spPr/>
      <dgm:t>
        <a:bodyPr/>
        <a:lstStyle/>
        <a:p>
          <a:endParaRPr lang="en-AU"/>
        </a:p>
      </dgm:t>
    </dgm:pt>
    <dgm:pt modelId="{70DB044D-EFC1-49DD-BE7E-EA1D0ED9977C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0A430F64-7F98-40C1-8F09-F5107CC193EE}" type="parTrans" cxnId="{10D0430C-53E8-4424-94C9-B69E83E292AE}">
      <dgm:prSet/>
      <dgm:spPr/>
      <dgm:t>
        <a:bodyPr/>
        <a:lstStyle/>
        <a:p>
          <a:endParaRPr lang="en-AU"/>
        </a:p>
      </dgm:t>
    </dgm:pt>
    <dgm:pt modelId="{696D81D3-0A54-4205-95B1-700A492B47D4}" type="sibTrans" cxnId="{10D0430C-53E8-4424-94C9-B69E83E292AE}">
      <dgm:prSet/>
      <dgm:spPr/>
      <dgm:t>
        <a:bodyPr/>
        <a:lstStyle/>
        <a:p>
          <a:endParaRPr lang="en-AU"/>
        </a:p>
      </dgm:t>
    </dgm:pt>
    <dgm:pt modelId="{64F33C42-3E79-44F8-9B8F-6EB2450C5773}">
      <dgm:prSet/>
      <dgm:spPr/>
      <dgm:t>
        <a:bodyPr/>
        <a:lstStyle/>
        <a:p>
          <a:r>
            <a:rPr lang="en-AU" dirty="0"/>
            <a:t>Coal Mine Workers</a:t>
          </a:r>
        </a:p>
        <a:p>
          <a:endParaRPr lang="en-AU" dirty="0"/>
        </a:p>
      </dgm:t>
    </dgm:pt>
    <dgm:pt modelId="{E54759A1-34EB-4ED0-825A-00A358E709F9}" type="parTrans" cxnId="{6A4DCBEF-9826-4311-92FB-04103DE1DADE}">
      <dgm:prSet/>
      <dgm:spPr/>
      <dgm:t>
        <a:bodyPr/>
        <a:lstStyle/>
        <a:p>
          <a:endParaRPr lang="en-AU"/>
        </a:p>
      </dgm:t>
    </dgm:pt>
    <dgm:pt modelId="{D0F038B5-3CF1-4EB8-A48C-D22325819AAE}" type="sibTrans" cxnId="{6A4DCBEF-9826-4311-92FB-04103DE1DADE}">
      <dgm:prSet/>
      <dgm:spPr/>
      <dgm:t>
        <a:bodyPr/>
        <a:lstStyle/>
        <a:p>
          <a:endParaRPr lang="en-AU"/>
        </a:p>
      </dgm:t>
    </dgm:pt>
    <dgm:pt modelId="{85B4DFCD-29CE-4738-A81F-8F03B1E6A200}">
      <dgm:prSet custT="1"/>
      <dgm:spPr/>
      <dgm:t>
        <a:bodyPr/>
        <a:lstStyle/>
        <a:p>
          <a:r>
            <a:rPr lang="en-AU" sz="1400" dirty="0"/>
            <a:t>CMWs should make sure they have received sufficient training before undertaking work</a:t>
          </a:r>
        </a:p>
      </dgm:t>
    </dgm:pt>
    <dgm:pt modelId="{63C207DA-7FB6-4F88-A28A-6541C812A6F3}" type="parTrans" cxnId="{ADC714DC-A85A-4A9B-B654-5C93E31C11BD}">
      <dgm:prSet/>
      <dgm:spPr/>
      <dgm:t>
        <a:bodyPr/>
        <a:lstStyle/>
        <a:p>
          <a:endParaRPr lang="en-AU"/>
        </a:p>
      </dgm:t>
    </dgm:pt>
    <dgm:pt modelId="{9DE664AF-C0ED-4EFD-8AE5-73F650CD52E9}" type="sibTrans" cxnId="{ADC714DC-A85A-4A9B-B654-5C93E31C11BD}">
      <dgm:prSet/>
      <dgm:spPr/>
      <dgm:t>
        <a:bodyPr/>
        <a:lstStyle/>
        <a:p>
          <a:endParaRPr lang="en-AU"/>
        </a:p>
      </dgm:t>
    </dgm:pt>
    <dgm:pt modelId="{1679C64E-36DC-41A8-A2AF-131538A8BB03}">
      <dgm:prSet custT="1"/>
      <dgm:spPr/>
      <dgm:t>
        <a:bodyPr/>
        <a:lstStyle/>
        <a:p>
          <a:r>
            <a:rPr lang="en-AU" sz="1400" dirty="0"/>
            <a:t>Make sure CMWs have been trained and competent in works they are undertaking </a:t>
          </a:r>
        </a:p>
      </dgm:t>
    </dgm:pt>
    <dgm:pt modelId="{3CADF51D-AE18-429A-8BFD-14DCB68C91DF}" type="parTrans" cxnId="{78C89966-ED63-4571-BE02-D30812164582}">
      <dgm:prSet/>
      <dgm:spPr/>
      <dgm:t>
        <a:bodyPr/>
        <a:lstStyle/>
        <a:p>
          <a:endParaRPr lang="en-AU"/>
        </a:p>
      </dgm:t>
    </dgm:pt>
    <dgm:pt modelId="{6490ACBC-93B1-4E96-AB0C-61F90319C7A9}" type="sibTrans" cxnId="{78C89966-ED63-4571-BE02-D30812164582}">
      <dgm:prSet/>
      <dgm:spPr/>
      <dgm:t>
        <a:bodyPr/>
        <a:lstStyle/>
        <a:p>
          <a:endParaRPr lang="en-AU"/>
        </a:p>
      </dgm:t>
    </dgm:pt>
    <dgm:pt modelId="{835B8FA5-E1B2-468C-B285-3816FF5F49E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400" dirty="0">
              <a:solidFill>
                <a:schemeClr val="tx1"/>
              </a:solidFill>
            </a:rPr>
            <a:t>Initiate reviews of engineering designs and installations, including commissioning, operations and maintenance processes of safety critical plant aimed at identifying and eliminating operational reliability issues</a:t>
          </a:r>
        </a:p>
      </dgm:t>
    </dgm:pt>
    <dgm:pt modelId="{9A4ECEF2-7A28-4673-AC96-2305BE3F82AB}" type="parTrans" cxnId="{575AFEC6-25AF-417F-9A1D-456D1CA86BAB}">
      <dgm:prSet/>
      <dgm:spPr/>
      <dgm:t>
        <a:bodyPr/>
        <a:lstStyle/>
        <a:p>
          <a:endParaRPr lang="en-AU"/>
        </a:p>
      </dgm:t>
    </dgm:pt>
    <dgm:pt modelId="{25A2B0EF-2AB0-48A0-AEC6-6289D9D0C098}" type="sibTrans" cxnId="{575AFEC6-25AF-417F-9A1D-456D1CA86BAB}">
      <dgm:prSet/>
      <dgm:spPr/>
      <dgm:t>
        <a:bodyPr/>
        <a:lstStyle/>
        <a:p>
          <a:endParaRPr lang="en-AU"/>
        </a:p>
      </dgm:t>
    </dgm:pt>
    <dgm:pt modelId="{430D5699-4431-4BE2-B034-807302CDE108}">
      <dgm:prSet/>
      <dgm:spPr/>
      <dgm:t>
        <a:bodyPr/>
        <a:lstStyle/>
        <a:p>
          <a:endParaRPr lang="en-AU" sz="1800" dirty="0"/>
        </a:p>
      </dgm:t>
    </dgm:pt>
    <dgm:pt modelId="{2BA992ED-123E-46C8-9D0B-FB727D27B7AD}" type="parTrans" cxnId="{AAEB5B38-BDCC-4440-8B2C-50BE70278B3C}">
      <dgm:prSet/>
      <dgm:spPr/>
      <dgm:t>
        <a:bodyPr/>
        <a:lstStyle/>
        <a:p>
          <a:endParaRPr lang="en-AU"/>
        </a:p>
      </dgm:t>
    </dgm:pt>
    <dgm:pt modelId="{D3CF6273-FCA3-4538-ADF7-9B02A32AAA35}" type="sibTrans" cxnId="{AAEB5B38-BDCC-4440-8B2C-50BE70278B3C}">
      <dgm:prSet/>
      <dgm:spPr/>
      <dgm:t>
        <a:bodyPr/>
        <a:lstStyle/>
        <a:p>
          <a:endParaRPr lang="en-AU"/>
        </a:p>
      </dgm:t>
    </dgm:pt>
    <dgm:pt modelId="{B95EEAC2-8FA1-4534-B353-0509AEBA909D}">
      <dgm:prSet custT="1"/>
      <dgm:spPr/>
      <dgm:t>
        <a:bodyPr/>
        <a:lstStyle/>
        <a:p>
          <a:endParaRPr lang="en-AU" sz="1400" dirty="0"/>
        </a:p>
      </dgm:t>
    </dgm:pt>
    <dgm:pt modelId="{73AB4A99-C28D-4C5A-8F3E-55A2675A68C1}" type="parTrans" cxnId="{8039B5B6-3B38-439C-9D87-22D7D4459496}">
      <dgm:prSet/>
      <dgm:spPr/>
      <dgm:t>
        <a:bodyPr/>
        <a:lstStyle/>
        <a:p>
          <a:endParaRPr lang="en-AU"/>
        </a:p>
      </dgm:t>
    </dgm:pt>
    <dgm:pt modelId="{ED7C173C-FD16-46F1-9F9C-1E84281B97C5}" type="sibTrans" cxnId="{8039B5B6-3B38-439C-9D87-22D7D4459496}">
      <dgm:prSet/>
      <dgm:spPr/>
      <dgm:t>
        <a:bodyPr/>
        <a:lstStyle/>
        <a:p>
          <a:endParaRPr lang="en-AU"/>
        </a:p>
      </dgm:t>
    </dgm:pt>
    <dgm:pt modelId="{7960EEB1-53BB-4A77-9BBD-0A7CAC000FF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400" dirty="0">
              <a:solidFill>
                <a:schemeClr val="tx1"/>
              </a:solidFill>
            </a:rPr>
            <a:t>Review applicable TARPs, ensuring detailed response information is available to enable CMWs to respond to triggers</a:t>
          </a:r>
        </a:p>
      </dgm:t>
    </dgm:pt>
    <dgm:pt modelId="{ED75C628-C8FE-486B-8F0C-058A1775B48B}" type="parTrans" cxnId="{7FCADC48-35AB-44AD-B141-95800453A62A}">
      <dgm:prSet/>
      <dgm:spPr/>
    </dgm:pt>
    <dgm:pt modelId="{D1CE733B-A991-482A-AC05-7207C0B92995}" type="sibTrans" cxnId="{7FCADC48-35AB-44AD-B141-95800453A62A}">
      <dgm:prSet/>
      <dgm:spPr/>
    </dgm:pt>
    <dgm:pt modelId="{43948414-6920-48DE-8DC0-0B8CB76D375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400" dirty="0">
              <a:solidFill>
                <a:schemeClr val="tx1"/>
              </a:solidFill>
            </a:rPr>
            <a:t>Make sure sufficient trained and competent personnel available to operate and maintain plant required for safe operations</a:t>
          </a:r>
        </a:p>
      </dgm:t>
    </dgm:pt>
    <dgm:pt modelId="{B9F1AAD0-38B7-4CEF-AD8B-5A6BCEB6F5F3}" type="parTrans" cxnId="{8C427472-8B9A-4E3C-929C-4B0A59B5142C}">
      <dgm:prSet/>
      <dgm:spPr/>
    </dgm:pt>
    <dgm:pt modelId="{C9E90798-C2D7-4B5C-AD2A-11B96CA84C6A}" type="sibTrans" cxnId="{8C427472-8B9A-4E3C-929C-4B0A59B5142C}">
      <dgm:prSet/>
      <dgm:spPr/>
    </dgm:pt>
    <dgm:pt modelId="{0D153D77-BB8C-426D-B85E-78999BB408A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AU" sz="1400" dirty="0">
            <a:solidFill>
              <a:schemeClr val="tx1"/>
            </a:solidFill>
          </a:endParaRPr>
        </a:p>
      </dgm:t>
    </dgm:pt>
    <dgm:pt modelId="{3600777B-4692-435D-AA77-16CB6A5ECD54}" type="parTrans" cxnId="{77959011-7C13-447B-86B3-295655893A55}">
      <dgm:prSet/>
      <dgm:spPr/>
      <dgm:t>
        <a:bodyPr/>
        <a:lstStyle/>
        <a:p>
          <a:endParaRPr lang="en-AU"/>
        </a:p>
      </dgm:t>
    </dgm:pt>
    <dgm:pt modelId="{E689BE78-7E4E-4B1A-8902-E8AC0C137D52}" type="sibTrans" cxnId="{77959011-7C13-447B-86B3-295655893A55}">
      <dgm:prSet/>
      <dgm:spPr/>
      <dgm:t>
        <a:bodyPr/>
        <a:lstStyle/>
        <a:p>
          <a:endParaRPr lang="en-AU"/>
        </a:p>
      </dgm:t>
    </dgm:pt>
    <dgm:pt modelId="{52E97211-108D-40C7-A90E-1410A932E4CB}">
      <dgm:prSet custT="1"/>
      <dgm:spPr/>
      <dgm:t>
        <a:bodyPr/>
        <a:lstStyle/>
        <a:p>
          <a:r>
            <a:rPr lang="en-AU" sz="1400" dirty="0"/>
            <a:t>Make sure up to date TARPs and supporting documentation for installations are available and accessible</a:t>
          </a:r>
        </a:p>
      </dgm:t>
    </dgm:pt>
    <dgm:pt modelId="{EAD780F8-37ED-449A-8112-19F175923E8B}" type="parTrans" cxnId="{B23777E6-AAF0-475C-B30D-68562E0C98FB}">
      <dgm:prSet/>
      <dgm:spPr/>
    </dgm:pt>
    <dgm:pt modelId="{7BFF1257-044E-4B73-94B8-CDDC674B090A}" type="sibTrans" cxnId="{B23777E6-AAF0-475C-B30D-68562E0C98FB}">
      <dgm:prSet/>
      <dgm:spPr/>
    </dgm:pt>
    <dgm:pt modelId="{DC9FAD72-FE4C-42DA-A294-83D58E29E4CB}" type="pres">
      <dgm:prSet presAssocID="{5E5E8D56-3378-4E32-B41D-29D9D1B7F124}" presName="diagram" presStyleCnt="0">
        <dgm:presLayoutVars>
          <dgm:dir/>
          <dgm:animLvl val="lvl"/>
          <dgm:resizeHandles val="exact"/>
        </dgm:presLayoutVars>
      </dgm:prSet>
      <dgm:spPr/>
    </dgm:pt>
    <dgm:pt modelId="{4FA5EE32-A5A8-44DA-A0B0-1EE555D4319F}" type="pres">
      <dgm:prSet presAssocID="{9F2EBB66-A190-4615-9242-4FF910385D21}" presName="compNode" presStyleCnt="0"/>
      <dgm:spPr/>
    </dgm:pt>
    <dgm:pt modelId="{AF3EDC64-19D7-4F17-BAE7-692A16EFCB7F}" type="pres">
      <dgm:prSet presAssocID="{9F2EBB66-A190-4615-9242-4FF910385D21}" presName="childRect" presStyleLbl="bgAcc1" presStyleIdx="0" presStyleCnt="3" custLinFactNeighborX="5849">
        <dgm:presLayoutVars>
          <dgm:bulletEnabled val="1"/>
        </dgm:presLayoutVars>
      </dgm:prSet>
      <dgm:spPr/>
    </dgm:pt>
    <dgm:pt modelId="{FC4A7E73-D7FB-4967-BB16-1535803B2B4F}" type="pres">
      <dgm:prSet presAssocID="{9F2EBB66-A190-4615-9242-4FF910385D2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7E5BCF9-65F7-42B2-9632-938C9C2EF899}" type="pres">
      <dgm:prSet presAssocID="{9F2EBB66-A190-4615-9242-4FF910385D21}" presName="parentRect" presStyleLbl="alignNode1" presStyleIdx="0" presStyleCnt="3" custLinFactNeighborX="5849"/>
      <dgm:spPr/>
    </dgm:pt>
    <dgm:pt modelId="{A0C54B7D-74B6-4158-B4D9-5E61BEED2237}" type="pres">
      <dgm:prSet presAssocID="{9F2EBB66-A190-4615-9242-4FF910385D21}" presName="adorn" presStyleLbl="fgAccFollowNode1" presStyleIdx="0" presStyleCnt="3" custLinFactNeighborX="167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5C2C801-4BB3-45E9-863C-2B842549FE5C}" type="pres">
      <dgm:prSet presAssocID="{4EF18551-93A7-4142-AA78-517CA55AE2EC}" presName="sibTrans" presStyleLbl="sibTrans2D1" presStyleIdx="0" presStyleCnt="0"/>
      <dgm:spPr/>
    </dgm:pt>
    <dgm:pt modelId="{CA5B7878-EB8B-42C5-AF7D-E29905A19208}" type="pres">
      <dgm:prSet presAssocID="{70DB044D-EFC1-49DD-BE7E-EA1D0ED9977C}" presName="compNode" presStyleCnt="0"/>
      <dgm:spPr/>
    </dgm:pt>
    <dgm:pt modelId="{4CEF4B83-2C9D-4BAC-AFEB-0AC32BCA0AB0}" type="pres">
      <dgm:prSet presAssocID="{70DB044D-EFC1-49DD-BE7E-EA1D0ED9977C}" presName="childRect" presStyleLbl="bgAcc1" presStyleIdx="1" presStyleCnt="3" custLinFactNeighborX="2158">
        <dgm:presLayoutVars>
          <dgm:bulletEnabled val="1"/>
        </dgm:presLayoutVars>
      </dgm:prSet>
      <dgm:spPr/>
    </dgm:pt>
    <dgm:pt modelId="{BB9C18D9-45A7-4EBE-81F5-3AFE51CAFA3F}" type="pres">
      <dgm:prSet presAssocID="{70DB044D-EFC1-49DD-BE7E-EA1D0ED997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FBDFEF-A2E8-4D2A-98FA-F2E75659D3D8}" type="pres">
      <dgm:prSet presAssocID="{70DB044D-EFC1-49DD-BE7E-EA1D0ED9977C}" presName="parentRect" presStyleLbl="alignNode1" presStyleIdx="1" presStyleCnt="3" custLinFactNeighborX="2340"/>
      <dgm:spPr/>
    </dgm:pt>
    <dgm:pt modelId="{666CDFCF-2A5C-4238-82D9-1E9C9C5BAA11}" type="pres">
      <dgm:prSet presAssocID="{70DB044D-EFC1-49DD-BE7E-EA1D0ED9977C}" presName="adorn" presStyleLbl="fgAccFollowNode1" presStyleIdx="1" presStyleCnt="3" custLinFactNeighborX="668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0DA2138-CB4A-428A-AA5D-301E334AE0AE}" type="pres">
      <dgm:prSet presAssocID="{696D81D3-0A54-4205-95B1-700A492B47D4}" presName="sibTrans" presStyleLbl="sibTrans2D1" presStyleIdx="0" presStyleCnt="0"/>
      <dgm:spPr/>
    </dgm:pt>
    <dgm:pt modelId="{376933FA-9148-4453-91E1-133D91459A30}" type="pres">
      <dgm:prSet presAssocID="{64F33C42-3E79-44F8-9B8F-6EB2450C5773}" presName="compNode" presStyleCnt="0"/>
      <dgm:spPr/>
    </dgm:pt>
    <dgm:pt modelId="{B9A9A47B-EBEE-4EB0-8868-AF6D07C928D3}" type="pres">
      <dgm:prSet presAssocID="{64F33C42-3E79-44F8-9B8F-6EB2450C5773}" presName="childRect" presStyleLbl="bgAcc1" presStyleIdx="2" presStyleCnt="3">
        <dgm:presLayoutVars>
          <dgm:bulletEnabled val="1"/>
        </dgm:presLayoutVars>
      </dgm:prSet>
      <dgm:spPr/>
    </dgm:pt>
    <dgm:pt modelId="{44A52620-B8E0-4793-BDDA-8EAF6C818C18}" type="pres">
      <dgm:prSet presAssocID="{64F33C42-3E79-44F8-9B8F-6EB2450C57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D99EF99-2E2D-483D-9879-B2D5A027336C}" type="pres">
      <dgm:prSet presAssocID="{64F33C42-3E79-44F8-9B8F-6EB2450C5773}" presName="parentRect" presStyleLbl="alignNode1" presStyleIdx="2" presStyleCnt="3"/>
      <dgm:spPr/>
    </dgm:pt>
    <dgm:pt modelId="{2B6A4CED-70F6-4B9C-8C67-2C0B3C087A03}" type="pres">
      <dgm:prSet presAssocID="{64F33C42-3E79-44F8-9B8F-6EB2450C5773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E341F00-EC0B-4C6A-88BD-E9583D24E527}" type="presOf" srcId="{70DB044D-EFC1-49DD-BE7E-EA1D0ED9977C}" destId="{BB9C18D9-45A7-4EBE-81F5-3AFE51CAFA3F}" srcOrd="0" destOrd="0" presId="urn:microsoft.com/office/officeart/2005/8/layout/bList2"/>
    <dgm:cxn modelId="{AD8A2206-F3A6-484E-B89A-94CF26810D18}" type="presOf" srcId="{9F2EBB66-A190-4615-9242-4FF910385D21}" destId="{FC4A7E73-D7FB-4967-BB16-1535803B2B4F}" srcOrd="0" destOrd="0" presId="urn:microsoft.com/office/officeart/2005/8/layout/bList2"/>
    <dgm:cxn modelId="{10D0430C-53E8-4424-94C9-B69E83E292AE}" srcId="{5E5E8D56-3378-4E32-B41D-29D9D1B7F124}" destId="{70DB044D-EFC1-49DD-BE7E-EA1D0ED9977C}" srcOrd="1" destOrd="0" parTransId="{0A430F64-7F98-40C1-8F09-F5107CC193EE}" sibTransId="{696D81D3-0A54-4205-95B1-700A492B47D4}"/>
    <dgm:cxn modelId="{77959011-7C13-447B-86B3-295655893A55}" srcId="{9F2EBB66-A190-4615-9242-4FF910385D21}" destId="{0D153D77-BB8C-426D-B85E-78999BB408A3}" srcOrd="3" destOrd="0" parTransId="{3600777B-4692-435D-AA77-16CB6A5ECD54}" sibTransId="{E689BE78-7E4E-4B1A-8902-E8AC0C137D52}"/>
    <dgm:cxn modelId="{200E8F1E-E79B-41C5-A189-2F6FDAC1A6C8}" type="presOf" srcId="{70DB044D-EFC1-49DD-BE7E-EA1D0ED9977C}" destId="{97FBDFEF-A2E8-4D2A-98FA-F2E75659D3D8}" srcOrd="1" destOrd="0" presId="urn:microsoft.com/office/officeart/2005/8/layout/bList2"/>
    <dgm:cxn modelId="{AAEB5B38-BDCC-4440-8B2C-50BE70278B3C}" srcId="{64F33C42-3E79-44F8-9B8F-6EB2450C5773}" destId="{430D5699-4431-4BE2-B034-807302CDE108}" srcOrd="2" destOrd="0" parTransId="{2BA992ED-123E-46C8-9D0B-FB727D27B7AD}" sibTransId="{D3CF6273-FCA3-4538-ADF7-9B02A32AAA35}"/>
    <dgm:cxn modelId="{E0ED4539-FC3A-4110-AEB3-EA84DEDE3A5B}" type="presOf" srcId="{B95EEAC2-8FA1-4534-B353-0509AEBA909D}" destId="{B9A9A47B-EBEE-4EB0-8868-AF6D07C928D3}" srcOrd="0" destOrd="1" presId="urn:microsoft.com/office/officeart/2005/8/layout/bList2"/>
    <dgm:cxn modelId="{99EFC641-99A7-4DC2-AA4C-0EB73104470B}" type="presOf" srcId="{430D5699-4431-4BE2-B034-807302CDE108}" destId="{B9A9A47B-EBEE-4EB0-8868-AF6D07C928D3}" srcOrd="0" destOrd="2" presId="urn:microsoft.com/office/officeart/2005/8/layout/bList2"/>
    <dgm:cxn modelId="{C91DDE61-39F5-42C7-BE76-29300B56B3CF}" srcId="{5E5E8D56-3378-4E32-B41D-29D9D1B7F124}" destId="{9F2EBB66-A190-4615-9242-4FF910385D21}" srcOrd="0" destOrd="0" parTransId="{B4F501B4-C439-4187-9657-5FB5D1E555E4}" sibTransId="{4EF18551-93A7-4142-AA78-517CA55AE2EC}"/>
    <dgm:cxn modelId="{E42A7466-63AC-4F70-9F3D-DD412C6B502F}" type="presOf" srcId="{835B8FA5-E1B2-468C-B285-3816FF5F49EF}" destId="{AF3EDC64-19D7-4F17-BAE7-692A16EFCB7F}" srcOrd="0" destOrd="0" presId="urn:microsoft.com/office/officeart/2005/8/layout/bList2"/>
    <dgm:cxn modelId="{78C89966-ED63-4571-BE02-D30812164582}" srcId="{70DB044D-EFC1-49DD-BE7E-EA1D0ED9977C}" destId="{1679C64E-36DC-41A8-A2AF-131538A8BB03}" srcOrd="1" destOrd="0" parTransId="{3CADF51D-AE18-429A-8BFD-14DCB68C91DF}" sibTransId="{6490ACBC-93B1-4E96-AB0C-61F90319C7A9}"/>
    <dgm:cxn modelId="{7FCADC48-35AB-44AD-B141-95800453A62A}" srcId="{9F2EBB66-A190-4615-9242-4FF910385D21}" destId="{7960EEB1-53BB-4A77-9BBD-0A7CAC000FFF}" srcOrd="1" destOrd="0" parTransId="{ED75C628-C8FE-486B-8F0C-058A1775B48B}" sibTransId="{D1CE733B-A991-482A-AC05-7207C0B92995}"/>
    <dgm:cxn modelId="{2CC40369-497C-45D6-B3B4-64EBD49AB46D}" type="presOf" srcId="{1679C64E-36DC-41A8-A2AF-131538A8BB03}" destId="{4CEF4B83-2C9D-4BAC-AFEB-0AC32BCA0AB0}" srcOrd="0" destOrd="1" presId="urn:microsoft.com/office/officeart/2005/8/layout/bList2"/>
    <dgm:cxn modelId="{CC8A334B-5AE6-4FAB-954C-63080E15B914}" type="presOf" srcId="{5E5E8D56-3378-4E32-B41D-29D9D1B7F124}" destId="{DC9FAD72-FE4C-42DA-A294-83D58E29E4CB}" srcOrd="0" destOrd="0" presId="urn:microsoft.com/office/officeart/2005/8/layout/bList2"/>
    <dgm:cxn modelId="{D21D456F-5549-4D00-820A-B28CEF9E7EEE}" type="presOf" srcId="{0D153D77-BB8C-426D-B85E-78999BB408A3}" destId="{AF3EDC64-19D7-4F17-BAE7-692A16EFCB7F}" srcOrd="0" destOrd="3" presId="urn:microsoft.com/office/officeart/2005/8/layout/bList2"/>
    <dgm:cxn modelId="{8C427472-8B9A-4E3C-929C-4B0A59B5142C}" srcId="{9F2EBB66-A190-4615-9242-4FF910385D21}" destId="{43948414-6920-48DE-8DC0-0B8CB76D375B}" srcOrd="2" destOrd="0" parTransId="{B9F1AAD0-38B7-4CEF-AD8B-5A6BCEB6F5F3}" sibTransId="{C9E90798-C2D7-4B5C-AD2A-11B96CA84C6A}"/>
    <dgm:cxn modelId="{648F1978-5FD7-4AC3-B7A7-33C22B20CAE8}" type="presOf" srcId="{696D81D3-0A54-4205-95B1-700A492B47D4}" destId="{70DA2138-CB4A-428A-AA5D-301E334AE0AE}" srcOrd="0" destOrd="0" presId="urn:microsoft.com/office/officeart/2005/8/layout/bList2"/>
    <dgm:cxn modelId="{2B25D578-D783-43D0-95B2-70D348158530}" type="presOf" srcId="{64F33C42-3E79-44F8-9B8F-6EB2450C5773}" destId="{44A52620-B8E0-4793-BDDA-8EAF6C818C18}" srcOrd="0" destOrd="0" presId="urn:microsoft.com/office/officeart/2005/8/layout/bList2"/>
    <dgm:cxn modelId="{2A8BAA84-A9D4-4FDD-AAA1-485A4BA9CA3A}" type="presOf" srcId="{4EF18551-93A7-4142-AA78-517CA55AE2EC}" destId="{F5C2C801-4BB3-45E9-863C-2B842549FE5C}" srcOrd="0" destOrd="0" presId="urn:microsoft.com/office/officeart/2005/8/layout/bList2"/>
    <dgm:cxn modelId="{93F8668C-2D21-404C-86B2-69900261BA5B}" type="presOf" srcId="{52E97211-108D-40C7-A90E-1410A932E4CB}" destId="{4CEF4B83-2C9D-4BAC-AFEB-0AC32BCA0AB0}" srcOrd="0" destOrd="0" presId="urn:microsoft.com/office/officeart/2005/8/layout/bList2"/>
    <dgm:cxn modelId="{8039B5B6-3B38-439C-9D87-22D7D4459496}" srcId="{64F33C42-3E79-44F8-9B8F-6EB2450C5773}" destId="{B95EEAC2-8FA1-4534-B353-0509AEBA909D}" srcOrd="1" destOrd="0" parTransId="{73AB4A99-C28D-4C5A-8F3E-55A2675A68C1}" sibTransId="{ED7C173C-FD16-46F1-9F9C-1E84281B97C5}"/>
    <dgm:cxn modelId="{285854BF-2F2A-400A-8620-0CEFB362BBC5}" type="presOf" srcId="{85B4DFCD-29CE-4738-A81F-8F03B1E6A200}" destId="{B9A9A47B-EBEE-4EB0-8868-AF6D07C928D3}" srcOrd="0" destOrd="0" presId="urn:microsoft.com/office/officeart/2005/8/layout/bList2"/>
    <dgm:cxn modelId="{5BCB30C1-C8FE-40D8-BB06-01F11ABFBA64}" type="presOf" srcId="{43948414-6920-48DE-8DC0-0B8CB76D375B}" destId="{AF3EDC64-19D7-4F17-BAE7-692A16EFCB7F}" srcOrd="0" destOrd="2" presId="urn:microsoft.com/office/officeart/2005/8/layout/bList2"/>
    <dgm:cxn modelId="{575AFEC6-25AF-417F-9A1D-456D1CA86BAB}" srcId="{9F2EBB66-A190-4615-9242-4FF910385D21}" destId="{835B8FA5-E1B2-468C-B285-3816FF5F49EF}" srcOrd="0" destOrd="0" parTransId="{9A4ECEF2-7A28-4673-AC96-2305BE3F82AB}" sibTransId="{25A2B0EF-2AB0-48A0-AEC6-6289D9D0C098}"/>
    <dgm:cxn modelId="{ADC714DC-A85A-4A9B-B654-5C93E31C11BD}" srcId="{64F33C42-3E79-44F8-9B8F-6EB2450C5773}" destId="{85B4DFCD-29CE-4738-A81F-8F03B1E6A200}" srcOrd="0" destOrd="0" parTransId="{63C207DA-7FB6-4F88-A28A-6541C812A6F3}" sibTransId="{9DE664AF-C0ED-4EFD-8AE5-73F650CD52E9}"/>
    <dgm:cxn modelId="{499401E3-7A77-495E-9C76-833A3B3AB0B9}" type="presOf" srcId="{7960EEB1-53BB-4A77-9BBD-0A7CAC000FFF}" destId="{AF3EDC64-19D7-4F17-BAE7-692A16EFCB7F}" srcOrd="0" destOrd="1" presId="urn:microsoft.com/office/officeart/2005/8/layout/bList2"/>
    <dgm:cxn modelId="{B23777E6-AAF0-475C-B30D-68562E0C98FB}" srcId="{70DB044D-EFC1-49DD-BE7E-EA1D0ED9977C}" destId="{52E97211-108D-40C7-A90E-1410A932E4CB}" srcOrd="0" destOrd="0" parTransId="{EAD780F8-37ED-449A-8112-19F175923E8B}" sibTransId="{7BFF1257-044E-4B73-94B8-CDDC674B090A}"/>
    <dgm:cxn modelId="{CA524FE7-4926-4822-8773-19EDAB3C12B7}" type="presOf" srcId="{64F33C42-3E79-44F8-9B8F-6EB2450C5773}" destId="{0D99EF99-2E2D-483D-9879-B2D5A027336C}" srcOrd="1" destOrd="0" presId="urn:microsoft.com/office/officeart/2005/8/layout/bList2"/>
    <dgm:cxn modelId="{967EE9E9-672B-4C88-BACA-8C6BDEC277D7}" type="presOf" srcId="{9F2EBB66-A190-4615-9242-4FF910385D21}" destId="{27E5BCF9-65F7-42B2-9632-938C9C2EF899}" srcOrd="1" destOrd="0" presId="urn:microsoft.com/office/officeart/2005/8/layout/bList2"/>
    <dgm:cxn modelId="{6A4DCBEF-9826-4311-92FB-04103DE1DADE}" srcId="{5E5E8D56-3378-4E32-B41D-29D9D1B7F124}" destId="{64F33C42-3E79-44F8-9B8F-6EB2450C5773}" srcOrd="2" destOrd="0" parTransId="{E54759A1-34EB-4ED0-825A-00A358E709F9}" sibTransId="{D0F038B5-3CF1-4EB8-A48C-D22325819AAE}"/>
    <dgm:cxn modelId="{F09039BD-9409-4987-9EC9-1DD475BA5FDD}" type="presParOf" srcId="{DC9FAD72-FE4C-42DA-A294-83D58E29E4CB}" destId="{4FA5EE32-A5A8-44DA-A0B0-1EE555D4319F}" srcOrd="0" destOrd="0" presId="urn:microsoft.com/office/officeart/2005/8/layout/bList2"/>
    <dgm:cxn modelId="{4562C8EC-33D5-4957-9680-7DE59C1C92B8}" type="presParOf" srcId="{4FA5EE32-A5A8-44DA-A0B0-1EE555D4319F}" destId="{AF3EDC64-19D7-4F17-BAE7-692A16EFCB7F}" srcOrd="0" destOrd="0" presId="urn:microsoft.com/office/officeart/2005/8/layout/bList2"/>
    <dgm:cxn modelId="{A851778D-E999-437D-9E2A-942245CFA815}" type="presParOf" srcId="{4FA5EE32-A5A8-44DA-A0B0-1EE555D4319F}" destId="{FC4A7E73-D7FB-4967-BB16-1535803B2B4F}" srcOrd="1" destOrd="0" presId="urn:microsoft.com/office/officeart/2005/8/layout/bList2"/>
    <dgm:cxn modelId="{1F4A0B8B-AD4D-4E55-B00D-6260BCA81911}" type="presParOf" srcId="{4FA5EE32-A5A8-44DA-A0B0-1EE555D4319F}" destId="{27E5BCF9-65F7-42B2-9632-938C9C2EF899}" srcOrd="2" destOrd="0" presId="urn:microsoft.com/office/officeart/2005/8/layout/bList2"/>
    <dgm:cxn modelId="{9BCE1284-9403-4237-856D-1108703488AA}" type="presParOf" srcId="{4FA5EE32-A5A8-44DA-A0B0-1EE555D4319F}" destId="{A0C54B7D-74B6-4158-B4D9-5E61BEED2237}" srcOrd="3" destOrd="0" presId="urn:microsoft.com/office/officeart/2005/8/layout/bList2"/>
    <dgm:cxn modelId="{A223531E-1E3C-4E5F-97CF-9075AA00E597}" type="presParOf" srcId="{DC9FAD72-FE4C-42DA-A294-83D58E29E4CB}" destId="{F5C2C801-4BB3-45E9-863C-2B842549FE5C}" srcOrd="1" destOrd="0" presId="urn:microsoft.com/office/officeart/2005/8/layout/bList2"/>
    <dgm:cxn modelId="{16E4A7FD-9134-4E7C-9E4B-BD4B40DE95C6}" type="presParOf" srcId="{DC9FAD72-FE4C-42DA-A294-83D58E29E4CB}" destId="{CA5B7878-EB8B-42C5-AF7D-E29905A19208}" srcOrd="2" destOrd="0" presId="urn:microsoft.com/office/officeart/2005/8/layout/bList2"/>
    <dgm:cxn modelId="{1B909316-1580-4365-BA74-1868C8E161E0}" type="presParOf" srcId="{CA5B7878-EB8B-42C5-AF7D-E29905A19208}" destId="{4CEF4B83-2C9D-4BAC-AFEB-0AC32BCA0AB0}" srcOrd="0" destOrd="0" presId="urn:microsoft.com/office/officeart/2005/8/layout/bList2"/>
    <dgm:cxn modelId="{8FE838BA-8702-426E-A3BE-3D98D3BD4A8E}" type="presParOf" srcId="{CA5B7878-EB8B-42C5-AF7D-E29905A19208}" destId="{BB9C18D9-45A7-4EBE-81F5-3AFE51CAFA3F}" srcOrd="1" destOrd="0" presId="urn:microsoft.com/office/officeart/2005/8/layout/bList2"/>
    <dgm:cxn modelId="{41827066-4E23-4944-87F3-B191D31CC2C2}" type="presParOf" srcId="{CA5B7878-EB8B-42C5-AF7D-E29905A19208}" destId="{97FBDFEF-A2E8-4D2A-98FA-F2E75659D3D8}" srcOrd="2" destOrd="0" presId="urn:microsoft.com/office/officeart/2005/8/layout/bList2"/>
    <dgm:cxn modelId="{FD1801EF-013F-43FC-B43A-32E767B8855B}" type="presParOf" srcId="{CA5B7878-EB8B-42C5-AF7D-E29905A19208}" destId="{666CDFCF-2A5C-4238-82D9-1E9C9C5BAA11}" srcOrd="3" destOrd="0" presId="urn:microsoft.com/office/officeart/2005/8/layout/bList2"/>
    <dgm:cxn modelId="{8BE1322C-0E19-413B-AE71-00D8213B751F}" type="presParOf" srcId="{DC9FAD72-FE4C-42DA-A294-83D58E29E4CB}" destId="{70DA2138-CB4A-428A-AA5D-301E334AE0AE}" srcOrd="3" destOrd="0" presId="urn:microsoft.com/office/officeart/2005/8/layout/bList2"/>
    <dgm:cxn modelId="{D47D7EBB-21D4-48E0-AF7F-728904610413}" type="presParOf" srcId="{DC9FAD72-FE4C-42DA-A294-83D58E29E4CB}" destId="{376933FA-9148-4453-91E1-133D91459A30}" srcOrd="4" destOrd="0" presId="urn:microsoft.com/office/officeart/2005/8/layout/bList2"/>
    <dgm:cxn modelId="{6FD7DA49-C2F5-4AD6-9387-AAA123362952}" type="presParOf" srcId="{376933FA-9148-4453-91E1-133D91459A30}" destId="{B9A9A47B-EBEE-4EB0-8868-AF6D07C928D3}" srcOrd="0" destOrd="0" presId="urn:microsoft.com/office/officeart/2005/8/layout/bList2"/>
    <dgm:cxn modelId="{C5819668-E86D-4505-9EB5-0C2E2D6846B3}" type="presParOf" srcId="{376933FA-9148-4453-91E1-133D91459A30}" destId="{44A52620-B8E0-4793-BDDA-8EAF6C818C18}" srcOrd="1" destOrd="0" presId="urn:microsoft.com/office/officeart/2005/8/layout/bList2"/>
    <dgm:cxn modelId="{6F776A39-0F93-4D62-ACDD-2EDA9E8BFADF}" type="presParOf" srcId="{376933FA-9148-4453-91E1-133D91459A30}" destId="{0D99EF99-2E2D-483D-9879-B2D5A027336C}" srcOrd="2" destOrd="0" presId="urn:microsoft.com/office/officeart/2005/8/layout/bList2"/>
    <dgm:cxn modelId="{52E18A45-3318-4A97-A4CC-9BB1A592B31B}" type="presParOf" srcId="{376933FA-9148-4453-91E1-133D91459A30}" destId="{2B6A4CED-70F6-4B9C-8C67-2C0B3C087A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5EDB0-1A47-4C46-BA6F-771FB4EE55E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89BC8A-9A6F-45F9-A679-2A77BBF936D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A3692E01-E67E-49BC-BEF4-8C513DE9D379}" type="parTrans" cxnId="{67FA7079-794B-4138-BAD5-BEC2C9A3EF8D}">
      <dgm:prSet/>
      <dgm:spPr/>
      <dgm:t>
        <a:bodyPr/>
        <a:lstStyle/>
        <a:p>
          <a:endParaRPr lang="en-AU"/>
        </a:p>
      </dgm:t>
    </dgm:pt>
    <dgm:pt modelId="{AC377F9E-833B-48E0-AFAB-9CC472879351}" type="sibTrans" cxnId="{67FA7079-794B-4138-BAD5-BEC2C9A3EF8D}">
      <dgm:prSet/>
      <dgm:spPr/>
      <dgm:t>
        <a:bodyPr/>
        <a:lstStyle/>
        <a:p>
          <a:endParaRPr lang="en-AU"/>
        </a:p>
      </dgm:t>
    </dgm:pt>
    <dgm:pt modelId="{8EE9F1CE-5828-4C26-8BCA-8AC826BA5F42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AB43C8B3-A64C-4D3B-8E37-008829484C15}" type="parTrans" cxnId="{FADB6A59-9536-47A2-9992-D66535AC0F8A}">
      <dgm:prSet/>
      <dgm:spPr/>
      <dgm:t>
        <a:bodyPr/>
        <a:lstStyle/>
        <a:p>
          <a:endParaRPr lang="en-AU"/>
        </a:p>
      </dgm:t>
    </dgm:pt>
    <dgm:pt modelId="{E146141B-538D-412F-98BC-67D04ADE738E}" type="sibTrans" cxnId="{FADB6A59-9536-47A2-9992-D66535AC0F8A}">
      <dgm:prSet/>
      <dgm:spPr/>
      <dgm:t>
        <a:bodyPr/>
        <a:lstStyle/>
        <a:p>
          <a:endParaRPr lang="en-AU"/>
        </a:p>
      </dgm:t>
    </dgm:pt>
    <dgm:pt modelId="{96ACF7C7-CEAB-4DAE-985A-2391699F1B2B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44CB7F84-50BF-4479-888C-C7082287A1A4}" type="parTrans" cxnId="{6E848A79-3363-434A-B184-9F3A11AA652E}">
      <dgm:prSet/>
      <dgm:spPr/>
      <dgm:t>
        <a:bodyPr/>
        <a:lstStyle/>
        <a:p>
          <a:endParaRPr lang="en-AU"/>
        </a:p>
      </dgm:t>
    </dgm:pt>
    <dgm:pt modelId="{CB619F9D-69D5-4C97-B21F-C51D276A1AF9}" type="sibTrans" cxnId="{6E848A79-3363-434A-B184-9F3A11AA652E}">
      <dgm:prSet/>
      <dgm:spPr/>
      <dgm:t>
        <a:bodyPr/>
        <a:lstStyle/>
        <a:p>
          <a:endParaRPr lang="en-AU"/>
        </a:p>
      </dgm:t>
    </dgm:pt>
    <dgm:pt modelId="{3FB4AE3E-E952-44BA-B42A-618881F6D8E7}">
      <dgm:prSet/>
      <dgm:spPr/>
      <dgm:t>
        <a:bodyPr/>
        <a:lstStyle/>
        <a:p>
          <a:endParaRPr lang="en-AU" sz="1300" dirty="0"/>
        </a:p>
      </dgm:t>
    </dgm:pt>
    <dgm:pt modelId="{55BB5FE3-CA19-4313-BDFE-CDF3A8B341A3}" type="parTrans" cxnId="{597227ED-9DF8-463B-B0F8-FAF00A06429D}">
      <dgm:prSet/>
      <dgm:spPr/>
      <dgm:t>
        <a:bodyPr/>
        <a:lstStyle/>
        <a:p>
          <a:endParaRPr lang="en-AU"/>
        </a:p>
      </dgm:t>
    </dgm:pt>
    <dgm:pt modelId="{059E6957-A342-4EFA-BB5F-AB0686ED8F3C}" type="sibTrans" cxnId="{597227ED-9DF8-463B-B0F8-FAF00A06429D}">
      <dgm:prSet/>
      <dgm:spPr/>
      <dgm:t>
        <a:bodyPr/>
        <a:lstStyle/>
        <a:p>
          <a:endParaRPr lang="en-AU"/>
        </a:p>
      </dgm:t>
    </dgm:pt>
    <dgm:pt modelId="{498E38EE-092E-40A1-8821-52450917EA3D}">
      <dgm:prSet custT="1"/>
      <dgm:spPr/>
      <dgm:t>
        <a:bodyPr/>
        <a:lstStyle/>
        <a:p>
          <a:r>
            <a:rPr lang="en-AU" sz="1400" dirty="0"/>
            <a:t>Implement higher level controls, over and above positive communications, that ensure inadvertent contact between draglines and machinery, and / or personnel does not occur.</a:t>
          </a:r>
        </a:p>
      </dgm:t>
    </dgm:pt>
    <dgm:pt modelId="{A2F2FCDA-E8CD-44F9-A333-6A6CA9586431}" type="parTrans" cxnId="{51FB55A6-A64C-4F1B-B36A-BCBCF2B4A648}">
      <dgm:prSet/>
      <dgm:spPr/>
      <dgm:t>
        <a:bodyPr/>
        <a:lstStyle/>
        <a:p>
          <a:endParaRPr lang="en-AU"/>
        </a:p>
      </dgm:t>
    </dgm:pt>
    <dgm:pt modelId="{B67EB21E-1F19-4DFB-9EBB-C0342EBB3E84}" type="sibTrans" cxnId="{51FB55A6-A64C-4F1B-B36A-BCBCF2B4A648}">
      <dgm:prSet/>
      <dgm:spPr/>
      <dgm:t>
        <a:bodyPr/>
        <a:lstStyle/>
        <a:p>
          <a:endParaRPr lang="en-AU"/>
        </a:p>
      </dgm:t>
    </dgm:pt>
    <dgm:pt modelId="{1E08234F-693F-4F47-B574-5C6C2CFF3F56}">
      <dgm:prSet custT="1"/>
      <dgm:spPr/>
      <dgm:t>
        <a:bodyPr/>
        <a:lstStyle/>
        <a:p>
          <a:r>
            <a:rPr lang="en-AU" sz="1400" dirty="0"/>
            <a:t>Carry out their activities and work in a way that does not expose themselves or someone else to an unacceptable level of risk.</a:t>
          </a:r>
        </a:p>
      </dgm:t>
    </dgm:pt>
    <dgm:pt modelId="{46E24E35-45E0-4EA1-BD89-158AAAE62946}" type="parTrans" cxnId="{D31624E5-915D-4BB9-8ED8-B74654112FBD}">
      <dgm:prSet/>
      <dgm:spPr/>
      <dgm:t>
        <a:bodyPr/>
        <a:lstStyle/>
        <a:p>
          <a:endParaRPr lang="en-AU"/>
        </a:p>
      </dgm:t>
    </dgm:pt>
    <dgm:pt modelId="{42EDEFCA-0E85-4719-B7E3-F8992910D245}" type="sibTrans" cxnId="{D31624E5-915D-4BB9-8ED8-B74654112FBD}">
      <dgm:prSet/>
      <dgm:spPr/>
      <dgm:t>
        <a:bodyPr/>
        <a:lstStyle/>
        <a:p>
          <a:endParaRPr lang="en-AU"/>
        </a:p>
      </dgm:t>
    </dgm:pt>
    <dgm:pt modelId="{8FF46652-417E-4E66-881C-288C82E34555}">
      <dgm:prSet/>
      <dgm:spPr/>
      <dgm:t>
        <a:bodyPr/>
        <a:lstStyle/>
        <a:p>
          <a:endParaRPr lang="en-AU" sz="1300" dirty="0"/>
        </a:p>
      </dgm:t>
    </dgm:pt>
    <dgm:pt modelId="{828914A7-AA94-41C2-82A3-AC6E38D7910E}" type="parTrans" cxnId="{514BACB7-50A4-4860-8822-8F409D4EDDB1}">
      <dgm:prSet/>
      <dgm:spPr/>
      <dgm:t>
        <a:bodyPr/>
        <a:lstStyle/>
        <a:p>
          <a:endParaRPr lang="en-AU"/>
        </a:p>
      </dgm:t>
    </dgm:pt>
    <dgm:pt modelId="{62149808-BDCD-41FB-AA51-366A4B7E60CA}" type="sibTrans" cxnId="{514BACB7-50A4-4860-8822-8F409D4EDDB1}">
      <dgm:prSet/>
      <dgm:spPr/>
      <dgm:t>
        <a:bodyPr/>
        <a:lstStyle/>
        <a:p>
          <a:endParaRPr lang="en-AU"/>
        </a:p>
      </dgm:t>
    </dgm:pt>
    <dgm:pt modelId="{488FB115-01EA-410C-9DB1-0982E2AAA789}">
      <dgm:prSet custT="1"/>
      <dgm:spPr/>
      <dgm:t>
        <a:bodyPr/>
        <a:lstStyle/>
        <a:p>
          <a:r>
            <a:rPr lang="en-AU" sz="1400" dirty="0"/>
            <a:t>Must follow site procedures and work instructions.</a:t>
          </a:r>
        </a:p>
      </dgm:t>
    </dgm:pt>
    <dgm:pt modelId="{6D2C6C96-19C1-4773-9780-0DA7C0E4499E}" type="parTrans" cxnId="{6BA3C9EF-11D5-4E2E-BBBE-A8A3B580AFFF}">
      <dgm:prSet/>
      <dgm:spPr/>
      <dgm:t>
        <a:bodyPr/>
        <a:lstStyle/>
        <a:p>
          <a:endParaRPr lang="en-AU"/>
        </a:p>
      </dgm:t>
    </dgm:pt>
    <dgm:pt modelId="{B4057E01-9918-4DEB-8302-AA28452E0E9E}" type="sibTrans" cxnId="{6BA3C9EF-11D5-4E2E-BBBE-A8A3B580AFFF}">
      <dgm:prSet/>
      <dgm:spPr/>
      <dgm:t>
        <a:bodyPr/>
        <a:lstStyle/>
        <a:p>
          <a:endParaRPr lang="en-AU"/>
        </a:p>
      </dgm:t>
    </dgm:pt>
    <dgm:pt modelId="{CB2A40DC-3404-4685-ABC5-C7CCC6D05990}">
      <dgm:prSet custT="1"/>
      <dgm:spPr/>
      <dgm:t>
        <a:bodyPr/>
        <a:lstStyle/>
        <a:p>
          <a:r>
            <a:rPr lang="en-AU" sz="1400" dirty="0"/>
            <a:t>Should ensure compliance with procedures and processes. This includes conducting behavioural observations during dragline operations.</a:t>
          </a:r>
        </a:p>
      </dgm:t>
    </dgm:pt>
    <dgm:pt modelId="{54DF02D1-0659-4BE0-AE1C-F10055F1F2CF}" type="parTrans" cxnId="{7EE90313-7D73-4D48-82D8-BFF64753A694}">
      <dgm:prSet/>
      <dgm:spPr/>
      <dgm:t>
        <a:bodyPr/>
        <a:lstStyle/>
        <a:p>
          <a:endParaRPr lang="en-AU"/>
        </a:p>
      </dgm:t>
    </dgm:pt>
    <dgm:pt modelId="{7F71CF01-6127-4F5F-9B37-1AFA4758E284}" type="sibTrans" cxnId="{7EE90313-7D73-4D48-82D8-BFF64753A694}">
      <dgm:prSet/>
      <dgm:spPr/>
      <dgm:t>
        <a:bodyPr/>
        <a:lstStyle/>
        <a:p>
          <a:endParaRPr lang="en-AU"/>
        </a:p>
      </dgm:t>
    </dgm:pt>
    <dgm:pt modelId="{DB1F007B-B364-4386-ACE7-2B94858BEA60}">
      <dgm:prSet custT="1"/>
      <dgm:spPr/>
      <dgm:t>
        <a:bodyPr/>
        <a:lstStyle/>
        <a:p>
          <a:endParaRPr lang="en-AU" sz="1400" dirty="0"/>
        </a:p>
      </dgm:t>
    </dgm:pt>
    <dgm:pt modelId="{55919172-E0E0-440F-83FD-545417B4B4AD}" type="parTrans" cxnId="{BFDFA8E8-B73D-486B-9F4A-4456489313EA}">
      <dgm:prSet/>
      <dgm:spPr/>
      <dgm:t>
        <a:bodyPr/>
        <a:lstStyle/>
        <a:p>
          <a:endParaRPr lang="en-AU"/>
        </a:p>
      </dgm:t>
    </dgm:pt>
    <dgm:pt modelId="{83E8D316-F1D0-419B-A98A-27E072E6B69F}" type="sibTrans" cxnId="{BFDFA8E8-B73D-486B-9F4A-4456489313EA}">
      <dgm:prSet/>
      <dgm:spPr/>
      <dgm:t>
        <a:bodyPr/>
        <a:lstStyle/>
        <a:p>
          <a:endParaRPr lang="en-AU"/>
        </a:p>
      </dgm:t>
    </dgm:pt>
    <dgm:pt modelId="{251C16E6-0F16-4140-B659-C4880C1B457C}">
      <dgm:prSet/>
      <dgm:spPr/>
      <dgm:t>
        <a:bodyPr/>
        <a:lstStyle/>
        <a:p>
          <a:endParaRPr lang="en-AU" sz="1300" dirty="0"/>
        </a:p>
      </dgm:t>
    </dgm:pt>
    <dgm:pt modelId="{14C4C11C-9FF8-47C8-BFE0-7FF971296342}" type="parTrans" cxnId="{21FD48D3-7016-4B8D-9A39-838CF7E0B036}">
      <dgm:prSet/>
      <dgm:spPr/>
      <dgm:t>
        <a:bodyPr/>
        <a:lstStyle/>
        <a:p>
          <a:endParaRPr lang="en-AU"/>
        </a:p>
      </dgm:t>
    </dgm:pt>
    <dgm:pt modelId="{A7CB1704-3FE3-408D-A6C2-2801D302843F}" type="sibTrans" cxnId="{21FD48D3-7016-4B8D-9A39-838CF7E0B036}">
      <dgm:prSet/>
      <dgm:spPr/>
      <dgm:t>
        <a:bodyPr/>
        <a:lstStyle/>
        <a:p>
          <a:endParaRPr lang="en-AU"/>
        </a:p>
      </dgm:t>
    </dgm:pt>
    <dgm:pt modelId="{43BCBD41-6A5E-4D57-B8DB-403ADD2A8126}">
      <dgm:prSet custT="1"/>
      <dgm:spPr/>
      <dgm:t>
        <a:bodyPr/>
        <a:lstStyle/>
        <a:p>
          <a:r>
            <a:rPr lang="en-AU" sz="1400" dirty="0"/>
            <a:t>Ensure “No Go Zones” are defined and clearly delineated.</a:t>
          </a:r>
        </a:p>
      </dgm:t>
    </dgm:pt>
    <dgm:pt modelId="{7D8AEF15-69BD-4F60-A5A1-6BC4AA14FC2D}" type="parTrans" cxnId="{16F9826C-FEBF-4EA1-80C7-4007A7867896}">
      <dgm:prSet/>
      <dgm:spPr/>
      <dgm:t>
        <a:bodyPr/>
        <a:lstStyle/>
        <a:p>
          <a:endParaRPr lang="en-AU"/>
        </a:p>
      </dgm:t>
    </dgm:pt>
    <dgm:pt modelId="{65A3975D-1A0C-46D9-99BD-DC16A6B8B4D3}" type="sibTrans" cxnId="{16F9826C-FEBF-4EA1-80C7-4007A7867896}">
      <dgm:prSet/>
      <dgm:spPr/>
      <dgm:t>
        <a:bodyPr/>
        <a:lstStyle/>
        <a:p>
          <a:endParaRPr lang="en-AU"/>
        </a:p>
      </dgm:t>
    </dgm:pt>
    <dgm:pt modelId="{3D1E4656-A57D-4631-A502-92AFE5128B03}">
      <dgm:prSet custT="1"/>
      <dgm:spPr/>
      <dgm:t>
        <a:bodyPr/>
        <a:lstStyle/>
        <a:p>
          <a:r>
            <a:rPr lang="en-AU" sz="1400" dirty="0"/>
            <a:t>Ensure compliance with procedures regarding personnel and equipment entering areas where they may be struck by operating equipment are adequate and effective. </a:t>
          </a:r>
        </a:p>
      </dgm:t>
    </dgm:pt>
    <dgm:pt modelId="{D22F0DBA-7519-49D1-A4DD-B26DDF71DB25}" type="parTrans" cxnId="{25AF0DA5-41AD-4323-8D13-01F3D5D71C91}">
      <dgm:prSet/>
      <dgm:spPr/>
      <dgm:t>
        <a:bodyPr/>
        <a:lstStyle/>
        <a:p>
          <a:endParaRPr lang="en-AU"/>
        </a:p>
      </dgm:t>
    </dgm:pt>
    <dgm:pt modelId="{B71EC3AD-EFB8-4520-B608-EFFFC984DD61}" type="sibTrans" cxnId="{25AF0DA5-41AD-4323-8D13-01F3D5D71C91}">
      <dgm:prSet/>
      <dgm:spPr/>
      <dgm:t>
        <a:bodyPr/>
        <a:lstStyle/>
        <a:p>
          <a:endParaRPr lang="en-AU"/>
        </a:p>
      </dgm:t>
    </dgm:pt>
    <dgm:pt modelId="{B4F65CDE-C943-45E2-A441-E96AB1E4BC6C}">
      <dgm:prSet custT="1"/>
      <dgm:spPr/>
      <dgm:t>
        <a:bodyPr/>
        <a:lstStyle/>
        <a:p>
          <a:r>
            <a:rPr lang="en-AU" sz="1400" dirty="0"/>
            <a:t>If in doubt “STOP” outside of the “No Go Zone”</a:t>
          </a:r>
        </a:p>
      </dgm:t>
    </dgm:pt>
    <dgm:pt modelId="{937DF49F-9A5B-4799-88AE-3BD837CA6B53}" type="parTrans" cxnId="{4EE729D9-1FB2-4534-9E42-085C378272AC}">
      <dgm:prSet/>
      <dgm:spPr/>
      <dgm:t>
        <a:bodyPr/>
        <a:lstStyle/>
        <a:p>
          <a:endParaRPr lang="en-AU"/>
        </a:p>
      </dgm:t>
    </dgm:pt>
    <dgm:pt modelId="{754DCB84-4DE3-4BC0-8AD3-FEB9802B041C}" type="sibTrans" cxnId="{4EE729D9-1FB2-4534-9E42-085C378272AC}">
      <dgm:prSet/>
      <dgm:spPr/>
      <dgm:t>
        <a:bodyPr/>
        <a:lstStyle/>
        <a:p>
          <a:endParaRPr lang="en-AU"/>
        </a:p>
      </dgm:t>
    </dgm:pt>
    <dgm:pt modelId="{91DEC9F4-57DD-4363-A42E-23A124802EEC}" type="pres">
      <dgm:prSet presAssocID="{5AF5EDB0-1A47-4C46-BA6F-771FB4EE55ED}" presName="diagram" presStyleCnt="0">
        <dgm:presLayoutVars>
          <dgm:dir/>
          <dgm:animLvl val="lvl"/>
          <dgm:resizeHandles val="exact"/>
        </dgm:presLayoutVars>
      </dgm:prSet>
      <dgm:spPr/>
    </dgm:pt>
    <dgm:pt modelId="{34960535-2435-4109-BD8F-04458C43214F}" type="pres">
      <dgm:prSet presAssocID="{4089BC8A-9A6F-45F9-A679-2A77BBF936D1}" presName="compNode" presStyleCnt="0"/>
      <dgm:spPr/>
    </dgm:pt>
    <dgm:pt modelId="{D95A44D1-4F6A-4D5A-A9DB-9D6BE2D238EC}" type="pres">
      <dgm:prSet presAssocID="{4089BC8A-9A6F-45F9-A679-2A77BBF936D1}" presName="childRect" presStyleLbl="bgAcc1" presStyleIdx="0" presStyleCnt="3" custScaleY="137160">
        <dgm:presLayoutVars>
          <dgm:bulletEnabled val="1"/>
        </dgm:presLayoutVars>
      </dgm:prSet>
      <dgm:spPr/>
    </dgm:pt>
    <dgm:pt modelId="{0D81BD77-B288-4DF3-B51F-ACB80356FFF2}" type="pres">
      <dgm:prSet presAssocID="{4089BC8A-9A6F-45F9-A679-2A77BBF936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C1BCCB-4436-4820-B68B-9BEF2EC8538C}" type="pres">
      <dgm:prSet presAssocID="{4089BC8A-9A6F-45F9-A679-2A77BBF936D1}" presName="parentRect" presStyleLbl="alignNode1" presStyleIdx="0" presStyleCnt="3" custLinFactNeighborX="1584" custLinFactNeighborY="-21708"/>
      <dgm:spPr/>
    </dgm:pt>
    <dgm:pt modelId="{B920F3C8-EB6E-42BA-9256-091266C38A4F}" type="pres">
      <dgm:prSet presAssocID="{4089BC8A-9A6F-45F9-A679-2A77BBF936D1}" presName="adorn" presStyleLbl="fgAccFollowNode1" presStyleIdx="0" presStyleCnt="3" custLinFactNeighborX="-905" custLinFactNeighborY="-1990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547AA87-8CD3-464C-B12A-3EFA47B7AB3F}" type="pres">
      <dgm:prSet presAssocID="{AC377F9E-833B-48E0-AFAB-9CC472879351}" presName="sibTrans" presStyleLbl="sibTrans2D1" presStyleIdx="0" presStyleCnt="0"/>
      <dgm:spPr/>
    </dgm:pt>
    <dgm:pt modelId="{8594FC33-54FE-410B-AC60-103730B16DAA}" type="pres">
      <dgm:prSet presAssocID="{8EE9F1CE-5828-4C26-8BCA-8AC826BA5F42}" presName="compNode" presStyleCnt="0"/>
      <dgm:spPr/>
    </dgm:pt>
    <dgm:pt modelId="{2C297AE8-E093-4853-8A76-E5C8DEC769EE}" type="pres">
      <dgm:prSet presAssocID="{8EE9F1CE-5828-4C26-8BCA-8AC826BA5F42}" presName="childRect" presStyleLbl="bgAcc1" presStyleIdx="1" presStyleCnt="3">
        <dgm:presLayoutVars>
          <dgm:bulletEnabled val="1"/>
        </dgm:presLayoutVars>
      </dgm:prSet>
      <dgm:spPr/>
    </dgm:pt>
    <dgm:pt modelId="{E6CBBF40-18D3-407B-BF6C-A69FB5AD7506}" type="pres">
      <dgm:prSet presAssocID="{8EE9F1CE-5828-4C26-8BCA-8AC826BA5F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193F9-5BB4-484C-85FB-DB09A80C9A56}" type="pres">
      <dgm:prSet presAssocID="{8EE9F1CE-5828-4C26-8BCA-8AC826BA5F42}" presName="parentRect" presStyleLbl="alignNode1" presStyleIdx="1" presStyleCnt="3"/>
      <dgm:spPr/>
    </dgm:pt>
    <dgm:pt modelId="{A4A56FE1-5795-4BF5-90D2-227415A07AB9}" type="pres">
      <dgm:prSet presAssocID="{8EE9F1CE-5828-4C26-8BCA-8AC826BA5F42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3360E5-1912-45A2-8008-A50C44F50CAB}" type="pres">
      <dgm:prSet presAssocID="{E146141B-538D-412F-98BC-67D04ADE738E}" presName="sibTrans" presStyleLbl="sibTrans2D1" presStyleIdx="0" presStyleCnt="0"/>
      <dgm:spPr/>
    </dgm:pt>
    <dgm:pt modelId="{75147F17-0808-4311-8AC1-35B8726D6992}" type="pres">
      <dgm:prSet presAssocID="{96ACF7C7-CEAB-4DAE-985A-2391699F1B2B}" presName="compNode" presStyleCnt="0"/>
      <dgm:spPr/>
    </dgm:pt>
    <dgm:pt modelId="{E5C7A298-EDB5-49A9-A458-168F96E65636}" type="pres">
      <dgm:prSet presAssocID="{96ACF7C7-CEAB-4DAE-985A-2391699F1B2B}" presName="childRect" presStyleLbl="bgAcc1" presStyleIdx="2" presStyleCnt="3">
        <dgm:presLayoutVars>
          <dgm:bulletEnabled val="1"/>
        </dgm:presLayoutVars>
      </dgm:prSet>
      <dgm:spPr/>
    </dgm:pt>
    <dgm:pt modelId="{798BDA79-C6AF-4986-B3F9-B9298C93A16C}" type="pres">
      <dgm:prSet presAssocID="{96ACF7C7-CEAB-4DAE-985A-2391699F1B2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DE0CCE-AD28-4C57-B43E-7F4F6558A12A}" type="pres">
      <dgm:prSet presAssocID="{96ACF7C7-CEAB-4DAE-985A-2391699F1B2B}" presName="parentRect" presStyleLbl="alignNode1" presStyleIdx="2" presStyleCnt="3"/>
      <dgm:spPr/>
    </dgm:pt>
    <dgm:pt modelId="{BFED6A1C-E76F-4B08-AA25-534D27473E83}" type="pres">
      <dgm:prSet presAssocID="{96ACF7C7-CEAB-4DAE-985A-2391699F1B2B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CA07E604-637F-414C-85C3-85369C34E1DE}" type="presOf" srcId="{B4F65CDE-C943-45E2-A441-E96AB1E4BC6C}" destId="{E5C7A298-EDB5-49A9-A458-168F96E65636}" srcOrd="0" destOrd="2" presId="urn:microsoft.com/office/officeart/2005/8/layout/bList2"/>
    <dgm:cxn modelId="{5459260F-2A63-4043-A078-AAD01E055F6A}" type="presOf" srcId="{4089BC8A-9A6F-45F9-A679-2A77BBF936D1}" destId="{DFC1BCCB-4436-4820-B68B-9BEF2EC8538C}" srcOrd="1" destOrd="0" presId="urn:microsoft.com/office/officeart/2005/8/layout/bList2"/>
    <dgm:cxn modelId="{7EE90313-7D73-4D48-82D8-BFF64753A694}" srcId="{8EE9F1CE-5828-4C26-8BCA-8AC826BA5F42}" destId="{CB2A40DC-3404-4685-ABC5-C7CCC6D05990}" srcOrd="0" destOrd="0" parTransId="{54DF02D1-0659-4BE0-AE1C-F10055F1F2CF}" sibTransId="{7F71CF01-6127-4F5F-9B37-1AFA4758E284}"/>
    <dgm:cxn modelId="{AECEEC14-0801-447B-B603-C1BDAAE47E53}" type="presOf" srcId="{96ACF7C7-CEAB-4DAE-985A-2391699F1B2B}" destId="{01DE0CCE-AD28-4C57-B43E-7F4F6558A12A}" srcOrd="1" destOrd="0" presId="urn:microsoft.com/office/officeart/2005/8/layout/bList2"/>
    <dgm:cxn modelId="{49E97F16-D043-48C0-94A1-E5BBC2C5BA05}" type="presOf" srcId="{498E38EE-092E-40A1-8821-52450917EA3D}" destId="{D95A44D1-4F6A-4D5A-A9DB-9D6BE2D238EC}" srcOrd="0" destOrd="0" presId="urn:microsoft.com/office/officeart/2005/8/layout/bList2"/>
    <dgm:cxn modelId="{D465A022-BDB4-4C94-B77E-70C996C1B9FB}" type="presOf" srcId="{DB1F007B-B364-4386-ACE7-2B94858BEA60}" destId="{2C297AE8-E093-4853-8A76-E5C8DEC769EE}" srcOrd="0" destOrd="1" presId="urn:microsoft.com/office/officeart/2005/8/layout/bList2"/>
    <dgm:cxn modelId="{63DC0C26-07A9-4969-B7CF-427C055CE449}" type="presOf" srcId="{96ACF7C7-CEAB-4DAE-985A-2391699F1B2B}" destId="{798BDA79-C6AF-4986-B3F9-B9298C93A16C}" srcOrd="0" destOrd="0" presId="urn:microsoft.com/office/officeart/2005/8/layout/bList2"/>
    <dgm:cxn modelId="{363B392C-09A1-42F0-906C-E3ED94E213E5}" type="presOf" srcId="{4089BC8A-9A6F-45F9-A679-2A77BBF936D1}" destId="{0D81BD77-B288-4DF3-B51F-ACB80356FFF2}" srcOrd="0" destOrd="0" presId="urn:microsoft.com/office/officeart/2005/8/layout/bList2"/>
    <dgm:cxn modelId="{D1192234-6C03-48F5-A112-D35572C32CEA}" type="presOf" srcId="{AC377F9E-833B-48E0-AFAB-9CC472879351}" destId="{B547AA87-8CD3-464C-B12A-3EFA47B7AB3F}" srcOrd="0" destOrd="0" presId="urn:microsoft.com/office/officeart/2005/8/layout/bList2"/>
    <dgm:cxn modelId="{BF1F9364-67FF-4E0E-9755-C57760A484D9}" type="presOf" srcId="{251C16E6-0F16-4140-B659-C4880C1B457C}" destId="{2C297AE8-E093-4853-8A76-E5C8DEC769EE}" srcOrd="0" destOrd="2" presId="urn:microsoft.com/office/officeart/2005/8/layout/bList2"/>
    <dgm:cxn modelId="{0DF18C6B-DCA3-401F-8C93-CAF6D5F41E81}" type="presOf" srcId="{3D1E4656-A57D-4631-A502-92AFE5128B03}" destId="{D95A44D1-4F6A-4D5A-A9DB-9D6BE2D238EC}" srcOrd="0" destOrd="2" presId="urn:microsoft.com/office/officeart/2005/8/layout/bList2"/>
    <dgm:cxn modelId="{16F9826C-FEBF-4EA1-80C7-4007A7867896}" srcId="{4089BC8A-9A6F-45F9-A679-2A77BBF936D1}" destId="{43BCBD41-6A5E-4D57-B8DB-403ADD2A8126}" srcOrd="1" destOrd="0" parTransId="{7D8AEF15-69BD-4F60-A5A1-6BC4AA14FC2D}" sibTransId="{65A3975D-1A0C-46D9-99BD-DC16A6B8B4D3}"/>
    <dgm:cxn modelId="{48420570-2F4E-4A47-B85B-494A4609937B}" type="presOf" srcId="{8EE9F1CE-5828-4C26-8BCA-8AC826BA5F42}" destId="{A6B193F9-5BB4-484C-85FB-DB09A80C9A56}" srcOrd="1" destOrd="0" presId="urn:microsoft.com/office/officeart/2005/8/layout/bList2"/>
    <dgm:cxn modelId="{FADB6A59-9536-47A2-9992-D66535AC0F8A}" srcId="{5AF5EDB0-1A47-4C46-BA6F-771FB4EE55ED}" destId="{8EE9F1CE-5828-4C26-8BCA-8AC826BA5F42}" srcOrd="1" destOrd="0" parTransId="{AB43C8B3-A64C-4D3B-8E37-008829484C15}" sibTransId="{E146141B-538D-412F-98BC-67D04ADE738E}"/>
    <dgm:cxn modelId="{67FA7079-794B-4138-BAD5-BEC2C9A3EF8D}" srcId="{5AF5EDB0-1A47-4C46-BA6F-771FB4EE55ED}" destId="{4089BC8A-9A6F-45F9-A679-2A77BBF936D1}" srcOrd="0" destOrd="0" parTransId="{A3692E01-E67E-49BC-BEF4-8C513DE9D379}" sibTransId="{AC377F9E-833B-48E0-AFAB-9CC472879351}"/>
    <dgm:cxn modelId="{6E848A79-3363-434A-B184-9F3A11AA652E}" srcId="{5AF5EDB0-1A47-4C46-BA6F-771FB4EE55ED}" destId="{96ACF7C7-CEAB-4DAE-985A-2391699F1B2B}" srcOrd="2" destOrd="0" parTransId="{44CB7F84-50BF-4479-888C-C7082287A1A4}" sibTransId="{CB619F9D-69D5-4C97-B21F-C51D276A1AF9}"/>
    <dgm:cxn modelId="{1F3BC07C-7D12-4A63-8C14-5DF5BDFC0751}" type="presOf" srcId="{8FF46652-417E-4E66-881C-288C82E34555}" destId="{2C297AE8-E093-4853-8A76-E5C8DEC769EE}" srcOrd="0" destOrd="3" presId="urn:microsoft.com/office/officeart/2005/8/layout/bList2"/>
    <dgm:cxn modelId="{FE067F85-755D-4A47-97E6-E2070E32FB23}" type="presOf" srcId="{8EE9F1CE-5828-4C26-8BCA-8AC826BA5F42}" destId="{E6CBBF40-18D3-407B-BF6C-A69FB5AD7506}" srcOrd="0" destOrd="0" presId="urn:microsoft.com/office/officeart/2005/8/layout/bList2"/>
    <dgm:cxn modelId="{4D13C493-7306-444A-B056-F341ECD47D53}" type="presOf" srcId="{CB2A40DC-3404-4685-ABC5-C7CCC6D05990}" destId="{2C297AE8-E093-4853-8A76-E5C8DEC769EE}" srcOrd="0" destOrd="0" presId="urn:microsoft.com/office/officeart/2005/8/layout/bList2"/>
    <dgm:cxn modelId="{FA04029C-BB68-462C-82B6-4A22DBC0AC17}" type="presOf" srcId="{1E08234F-693F-4F47-B574-5C6C2CFF3F56}" destId="{E5C7A298-EDB5-49A9-A458-168F96E65636}" srcOrd="0" destOrd="0" presId="urn:microsoft.com/office/officeart/2005/8/layout/bList2"/>
    <dgm:cxn modelId="{25AF0DA5-41AD-4323-8D13-01F3D5D71C91}" srcId="{4089BC8A-9A6F-45F9-A679-2A77BBF936D1}" destId="{3D1E4656-A57D-4631-A502-92AFE5128B03}" srcOrd="2" destOrd="0" parTransId="{D22F0DBA-7519-49D1-A4DD-B26DDF71DB25}" sibTransId="{B71EC3AD-EFB8-4520-B608-EFFFC984DD61}"/>
    <dgm:cxn modelId="{51FB55A6-A64C-4F1B-B36A-BCBCF2B4A648}" srcId="{4089BC8A-9A6F-45F9-A679-2A77BBF936D1}" destId="{498E38EE-092E-40A1-8821-52450917EA3D}" srcOrd="0" destOrd="0" parTransId="{A2F2FCDA-E8CD-44F9-A333-6A6CA9586431}" sibTransId="{B67EB21E-1F19-4DFB-9EBB-C0342EBB3E84}"/>
    <dgm:cxn modelId="{76B5E9A7-4552-4F54-AEF9-FCF4B8966BC1}" type="presOf" srcId="{488FB115-01EA-410C-9DB1-0982E2AAA789}" destId="{E5C7A298-EDB5-49A9-A458-168F96E65636}" srcOrd="0" destOrd="1" presId="urn:microsoft.com/office/officeart/2005/8/layout/bList2"/>
    <dgm:cxn modelId="{020BFCB4-E6D3-48B5-94F3-9DEA4950614E}" type="presOf" srcId="{3FB4AE3E-E952-44BA-B42A-618881F6D8E7}" destId="{2C297AE8-E093-4853-8A76-E5C8DEC769EE}" srcOrd="0" destOrd="4" presId="urn:microsoft.com/office/officeart/2005/8/layout/bList2"/>
    <dgm:cxn modelId="{514BACB7-50A4-4860-8822-8F409D4EDDB1}" srcId="{8EE9F1CE-5828-4C26-8BCA-8AC826BA5F42}" destId="{8FF46652-417E-4E66-881C-288C82E34555}" srcOrd="3" destOrd="0" parTransId="{828914A7-AA94-41C2-82A3-AC6E38D7910E}" sibTransId="{62149808-BDCD-41FB-AA51-366A4B7E60CA}"/>
    <dgm:cxn modelId="{FFEE40C5-C16E-40DC-9219-0C41D2A70E2C}" type="presOf" srcId="{E146141B-538D-412F-98BC-67D04ADE738E}" destId="{493360E5-1912-45A2-8008-A50C44F50CAB}" srcOrd="0" destOrd="0" presId="urn:microsoft.com/office/officeart/2005/8/layout/bList2"/>
    <dgm:cxn modelId="{21FD48D3-7016-4B8D-9A39-838CF7E0B036}" srcId="{8EE9F1CE-5828-4C26-8BCA-8AC826BA5F42}" destId="{251C16E6-0F16-4140-B659-C4880C1B457C}" srcOrd="2" destOrd="0" parTransId="{14C4C11C-9FF8-47C8-BFE0-7FF971296342}" sibTransId="{A7CB1704-3FE3-408D-A6C2-2801D302843F}"/>
    <dgm:cxn modelId="{4EE729D9-1FB2-4534-9E42-085C378272AC}" srcId="{96ACF7C7-CEAB-4DAE-985A-2391699F1B2B}" destId="{B4F65CDE-C943-45E2-A441-E96AB1E4BC6C}" srcOrd="2" destOrd="0" parTransId="{937DF49F-9A5B-4799-88AE-3BD837CA6B53}" sibTransId="{754DCB84-4DE3-4BC0-8AD3-FEB9802B041C}"/>
    <dgm:cxn modelId="{D31624E5-915D-4BB9-8ED8-B74654112FBD}" srcId="{96ACF7C7-CEAB-4DAE-985A-2391699F1B2B}" destId="{1E08234F-693F-4F47-B574-5C6C2CFF3F56}" srcOrd="0" destOrd="0" parTransId="{46E24E35-45E0-4EA1-BD89-158AAAE62946}" sibTransId="{42EDEFCA-0E85-4719-B7E3-F8992910D245}"/>
    <dgm:cxn modelId="{BFDFA8E8-B73D-486B-9F4A-4456489313EA}" srcId="{8EE9F1CE-5828-4C26-8BCA-8AC826BA5F42}" destId="{DB1F007B-B364-4386-ACE7-2B94858BEA60}" srcOrd="1" destOrd="0" parTransId="{55919172-E0E0-440F-83FD-545417B4B4AD}" sibTransId="{83E8D316-F1D0-419B-A98A-27E072E6B69F}"/>
    <dgm:cxn modelId="{597227ED-9DF8-463B-B0F8-FAF00A06429D}" srcId="{8EE9F1CE-5828-4C26-8BCA-8AC826BA5F42}" destId="{3FB4AE3E-E952-44BA-B42A-618881F6D8E7}" srcOrd="4" destOrd="0" parTransId="{55BB5FE3-CA19-4313-BDFE-CDF3A8B341A3}" sibTransId="{059E6957-A342-4EFA-BB5F-AB0686ED8F3C}"/>
    <dgm:cxn modelId="{6BA3C9EF-11D5-4E2E-BBBE-A8A3B580AFFF}" srcId="{96ACF7C7-CEAB-4DAE-985A-2391699F1B2B}" destId="{488FB115-01EA-410C-9DB1-0982E2AAA789}" srcOrd="1" destOrd="0" parTransId="{6D2C6C96-19C1-4773-9780-0DA7C0E4499E}" sibTransId="{B4057E01-9918-4DEB-8302-AA28452E0E9E}"/>
    <dgm:cxn modelId="{42F9D7F0-1FB3-47D0-80F3-56963476721E}" type="presOf" srcId="{43BCBD41-6A5E-4D57-B8DB-403ADD2A8126}" destId="{D95A44D1-4F6A-4D5A-A9DB-9D6BE2D238EC}" srcOrd="0" destOrd="1" presId="urn:microsoft.com/office/officeart/2005/8/layout/bList2"/>
    <dgm:cxn modelId="{AEBA60F4-3DF2-437C-BFB7-45141B037924}" type="presOf" srcId="{5AF5EDB0-1A47-4C46-BA6F-771FB4EE55ED}" destId="{91DEC9F4-57DD-4363-A42E-23A124802EEC}" srcOrd="0" destOrd="0" presId="urn:microsoft.com/office/officeart/2005/8/layout/bList2"/>
    <dgm:cxn modelId="{3970DAE2-FDFB-47B8-8BDE-15F5E630C27E}" type="presParOf" srcId="{91DEC9F4-57DD-4363-A42E-23A124802EEC}" destId="{34960535-2435-4109-BD8F-04458C43214F}" srcOrd="0" destOrd="0" presId="urn:microsoft.com/office/officeart/2005/8/layout/bList2"/>
    <dgm:cxn modelId="{83062CD5-8D78-4A93-83AE-B88F44B83CD6}" type="presParOf" srcId="{34960535-2435-4109-BD8F-04458C43214F}" destId="{D95A44D1-4F6A-4D5A-A9DB-9D6BE2D238EC}" srcOrd="0" destOrd="0" presId="urn:microsoft.com/office/officeart/2005/8/layout/bList2"/>
    <dgm:cxn modelId="{D635BF10-E030-4071-B6DD-5A7E267D9E73}" type="presParOf" srcId="{34960535-2435-4109-BD8F-04458C43214F}" destId="{0D81BD77-B288-4DF3-B51F-ACB80356FFF2}" srcOrd="1" destOrd="0" presId="urn:microsoft.com/office/officeart/2005/8/layout/bList2"/>
    <dgm:cxn modelId="{B0D1ABD0-C15E-466D-BDAD-2E6FED7E4B18}" type="presParOf" srcId="{34960535-2435-4109-BD8F-04458C43214F}" destId="{DFC1BCCB-4436-4820-B68B-9BEF2EC8538C}" srcOrd="2" destOrd="0" presId="urn:microsoft.com/office/officeart/2005/8/layout/bList2"/>
    <dgm:cxn modelId="{5613B092-019E-4D08-8DA4-970571F5F863}" type="presParOf" srcId="{34960535-2435-4109-BD8F-04458C43214F}" destId="{B920F3C8-EB6E-42BA-9256-091266C38A4F}" srcOrd="3" destOrd="0" presId="urn:microsoft.com/office/officeart/2005/8/layout/bList2"/>
    <dgm:cxn modelId="{CEE46CC0-8D3B-4CAD-9226-04A1807CAAAB}" type="presParOf" srcId="{91DEC9F4-57DD-4363-A42E-23A124802EEC}" destId="{B547AA87-8CD3-464C-B12A-3EFA47B7AB3F}" srcOrd="1" destOrd="0" presId="urn:microsoft.com/office/officeart/2005/8/layout/bList2"/>
    <dgm:cxn modelId="{1C987BF3-9C8C-4A1C-A297-3DBB3D257E4F}" type="presParOf" srcId="{91DEC9F4-57DD-4363-A42E-23A124802EEC}" destId="{8594FC33-54FE-410B-AC60-103730B16DAA}" srcOrd="2" destOrd="0" presId="urn:microsoft.com/office/officeart/2005/8/layout/bList2"/>
    <dgm:cxn modelId="{E75ADDCB-FAC6-4AA9-A7DC-39E67B625082}" type="presParOf" srcId="{8594FC33-54FE-410B-AC60-103730B16DAA}" destId="{2C297AE8-E093-4853-8A76-E5C8DEC769EE}" srcOrd="0" destOrd="0" presId="urn:microsoft.com/office/officeart/2005/8/layout/bList2"/>
    <dgm:cxn modelId="{1F38E7CB-E1F0-4817-80A9-6A66E2C6C1DA}" type="presParOf" srcId="{8594FC33-54FE-410B-AC60-103730B16DAA}" destId="{E6CBBF40-18D3-407B-BF6C-A69FB5AD7506}" srcOrd="1" destOrd="0" presId="urn:microsoft.com/office/officeart/2005/8/layout/bList2"/>
    <dgm:cxn modelId="{A08C271F-F52D-43A9-87A4-C3792518B905}" type="presParOf" srcId="{8594FC33-54FE-410B-AC60-103730B16DAA}" destId="{A6B193F9-5BB4-484C-85FB-DB09A80C9A56}" srcOrd="2" destOrd="0" presId="urn:microsoft.com/office/officeart/2005/8/layout/bList2"/>
    <dgm:cxn modelId="{EEA784FB-9536-42F8-BBA8-6A6980357F0A}" type="presParOf" srcId="{8594FC33-54FE-410B-AC60-103730B16DAA}" destId="{A4A56FE1-5795-4BF5-90D2-227415A07AB9}" srcOrd="3" destOrd="0" presId="urn:microsoft.com/office/officeart/2005/8/layout/bList2"/>
    <dgm:cxn modelId="{D07C7477-4F5F-48C6-8336-AF98EAD8DB59}" type="presParOf" srcId="{91DEC9F4-57DD-4363-A42E-23A124802EEC}" destId="{493360E5-1912-45A2-8008-A50C44F50CAB}" srcOrd="3" destOrd="0" presId="urn:microsoft.com/office/officeart/2005/8/layout/bList2"/>
    <dgm:cxn modelId="{5127D409-B7A1-435C-99E6-3841D814EFAF}" type="presParOf" srcId="{91DEC9F4-57DD-4363-A42E-23A124802EEC}" destId="{75147F17-0808-4311-8AC1-35B8726D6992}" srcOrd="4" destOrd="0" presId="urn:microsoft.com/office/officeart/2005/8/layout/bList2"/>
    <dgm:cxn modelId="{32F34F14-AECA-4B04-9315-D4E826DA84BA}" type="presParOf" srcId="{75147F17-0808-4311-8AC1-35B8726D6992}" destId="{E5C7A298-EDB5-49A9-A458-168F96E65636}" srcOrd="0" destOrd="0" presId="urn:microsoft.com/office/officeart/2005/8/layout/bList2"/>
    <dgm:cxn modelId="{A096720C-E7A1-4389-9205-CDE5444AF51B}" type="presParOf" srcId="{75147F17-0808-4311-8AC1-35B8726D6992}" destId="{798BDA79-C6AF-4986-B3F9-B9298C93A16C}" srcOrd="1" destOrd="0" presId="urn:microsoft.com/office/officeart/2005/8/layout/bList2"/>
    <dgm:cxn modelId="{921D09FE-9BE6-4494-BDF8-C5BEC42C4836}" type="presParOf" srcId="{75147F17-0808-4311-8AC1-35B8726D6992}" destId="{01DE0CCE-AD28-4C57-B43E-7F4F6558A12A}" srcOrd="2" destOrd="0" presId="urn:microsoft.com/office/officeart/2005/8/layout/bList2"/>
    <dgm:cxn modelId="{ABFC433C-6F24-4160-A0AB-70E0249369A2}" type="presParOf" srcId="{75147F17-0808-4311-8AC1-35B8726D6992}" destId="{BFED6A1C-E76F-4B08-AA25-534D27473E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41061-068F-4E0E-8FCD-9285615B9D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DBC36DB-48B1-40D6-9F13-EF537E81A425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4195700E-DFF3-4A0E-87E5-C5F1799857DC}" type="parTrans" cxnId="{8114FD36-1463-421C-A40D-CE05FC139E84}">
      <dgm:prSet/>
      <dgm:spPr/>
      <dgm:t>
        <a:bodyPr/>
        <a:lstStyle/>
        <a:p>
          <a:endParaRPr lang="en-AU"/>
        </a:p>
      </dgm:t>
    </dgm:pt>
    <dgm:pt modelId="{E2640A76-712F-4DA4-AA02-8358B045AC65}" type="sibTrans" cxnId="{8114FD36-1463-421C-A40D-CE05FC139E84}">
      <dgm:prSet/>
      <dgm:spPr/>
      <dgm:t>
        <a:bodyPr/>
        <a:lstStyle/>
        <a:p>
          <a:endParaRPr lang="en-AU"/>
        </a:p>
      </dgm:t>
    </dgm:pt>
    <dgm:pt modelId="{E63F3FC2-3944-4F99-B29A-64DB3263685D}">
      <dgm:prSet/>
      <dgm:spPr/>
      <dgm:t>
        <a:bodyPr/>
        <a:lstStyle/>
        <a:p>
          <a:r>
            <a:rPr lang="en-AU" dirty="0"/>
            <a:t>Engineering </a:t>
          </a:r>
        </a:p>
      </dgm:t>
    </dgm:pt>
    <dgm:pt modelId="{90B1D5FE-9C8F-45DC-A3BC-EB2144F6CFE6}" type="parTrans" cxnId="{99CF39C1-D559-4C9F-A6BB-C956C250103F}">
      <dgm:prSet/>
      <dgm:spPr/>
      <dgm:t>
        <a:bodyPr/>
        <a:lstStyle/>
        <a:p>
          <a:endParaRPr lang="en-AU"/>
        </a:p>
      </dgm:t>
    </dgm:pt>
    <dgm:pt modelId="{9D073DD3-8FC6-4BEE-9EF9-E7BFD566A0CE}" type="sibTrans" cxnId="{99CF39C1-D559-4C9F-A6BB-C956C250103F}">
      <dgm:prSet/>
      <dgm:spPr/>
      <dgm:t>
        <a:bodyPr/>
        <a:lstStyle/>
        <a:p>
          <a:endParaRPr lang="en-AU"/>
        </a:p>
      </dgm:t>
    </dgm:pt>
    <dgm:pt modelId="{7C767949-0DAF-48D4-9A7E-CB4264329E76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EA67D5BD-9315-4405-B0B8-819E19EB49BD}" type="parTrans" cxnId="{747B31E9-50D6-453A-8276-219986E34D52}">
      <dgm:prSet/>
      <dgm:spPr/>
      <dgm:t>
        <a:bodyPr/>
        <a:lstStyle/>
        <a:p>
          <a:endParaRPr lang="en-AU"/>
        </a:p>
      </dgm:t>
    </dgm:pt>
    <dgm:pt modelId="{0CFF758F-8ED9-478A-B22E-EE300343D83E}" type="sibTrans" cxnId="{747B31E9-50D6-453A-8276-219986E34D52}">
      <dgm:prSet/>
      <dgm:spPr/>
      <dgm:t>
        <a:bodyPr/>
        <a:lstStyle/>
        <a:p>
          <a:endParaRPr lang="en-AU"/>
        </a:p>
      </dgm:t>
    </dgm:pt>
    <dgm:pt modelId="{6126646F-406B-4AD6-B8E5-4B326C82639C}">
      <dgm:prSet custT="1"/>
      <dgm:spPr/>
      <dgm:t>
        <a:bodyPr/>
        <a:lstStyle/>
        <a:p>
          <a:r>
            <a:rPr lang="en-AU" sz="1400" dirty="0">
              <a:solidFill>
                <a:schemeClr val="tx1"/>
              </a:solidFill>
            </a:rPr>
            <a:t>Ensure plant and equipment is fit for purpose. </a:t>
          </a:r>
        </a:p>
      </dgm:t>
    </dgm:pt>
    <dgm:pt modelId="{CC62AB7C-1D69-410B-A7BE-1A4B1B700691}" type="parTrans" cxnId="{2D760F2E-38EB-4655-878A-8D32D9185861}">
      <dgm:prSet/>
      <dgm:spPr/>
      <dgm:t>
        <a:bodyPr/>
        <a:lstStyle/>
        <a:p>
          <a:endParaRPr lang="en-AU"/>
        </a:p>
      </dgm:t>
    </dgm:pt>
    <dgm:pt modelId="{40258AA1-9330-47B2-8544-45D99C58685B}" type="sibTrans" cxnId="{2D760F2E-38EB-4655-878A-8D32D9185861}">
      <dgm:prSet/>
      <dgm:spPr/>
      <dgm:t>
        <a:bodyPr/>
        <a:lstStyle/>
        <a:p>
          <a:endParaRPr lang="en-AU"/>
        </a:p>
      </dgm:t>
    </dgm:pt>
    <dgm:pt modelId="{55396E61-B0D5-4CC0-8B3D-B7CC23BC1059}">
      <dgm:prSet custT="1"/>
      <dgm:spPr/>
      <dgm:t>
        <a:bodyPr/>
        <a:lstStyle/>
        <a:p>
          <a:r>
            <a:rPr lang="en-AU" sz="1400" dirty="0">
              <a:solidFill>
                <a:schemeClr val="tx1"/>
              </a:solidFill>
            </a:rPr>
            <a:t>Undertake periodic functional safety audits of PLC codes</a:t>
          </a:r>
        </a:p>
      </dgm:t>
    </dgm:pt>
    <dgm:pt modelId="{F0BDAFBB-3012-4F95-9BD5-BF18C8F49C7D}" type="parTrans" cxnId="{235E658B-73D1-4707-89EC-4C928232CD7B}">
      <dgm:prSet/>
      <dgm:spPr/>
      <dgm:t>
        <a:bodyPr/>
        <a:lstStyle/>
        <a:p>
          <a:endParaRPr lang="en-AU"/>
        </a:p>
      </dgm:t>
    </dgm:pt>
    <dgm:pt modelId="{6ED82587-1386-4E9B-94D4-23EDDA946A55}" type="sibTrans" cxnId="{235E658B-73D1-4707-89EC-4C928232CD7B}">
      <dgm:prSet/>
      <dgm:spPr/>
      <dgm:t>
        <a:bodyPr/>
        <a:lstStyle/>
        <a:p>
          <a:endParaRPr lang="en-AU"/>
        </a:p>
      </dgm:t>
    </dgm:pt>
    <dgm:pt modelId="{A757BAE2-F4C9-4586-A64C-381AC4F27E8F}">
      <dgm:prSet/>
      <dgm:spPr/>
      <dgm:t>
        <a:bodyPr/>
        <a:lstStyle/>
        <a:p>
          <a:endParaRPr lang="en-AU" sz="1300" dirty="0">
            <a:solidFill>
              <a:schemeClr val="tx1"/>
            </a:solidFill>
          </a:endParaRPr>
        </a:p>
      </dgm:t>
    </dgm:pt>
    <dgm:pt modelId="{3B3E226E-C6C9-4C78-8639-41C1825A79F3}" type="parTrans" cxnId="{663A78AD-1839-4A3E-A8E6-2964177E4EF8}">
      <dgm:prSet/>
      <dgm:spPr/>
    </dgm:pt>
    <dgm:pt modelId="{3BBEA780-1567-4C94-8941-338614D8F9AA}" type="sibTrans" cxnId="{663A78AD-1839-4A3E-A8E6-2964177E4EF8}">
      <dgm:prSet/>
      <dgm:spPr/>
    </dgm:pt>
    <dgm:pt modelId="{00A81DD3-0BFE-4C89-8FA5-55F463A32890}">
      <dgm:prSet custT="1"/>
      <dgm:spPr/>
      <dgm:t>
        <a:bodyPr/>
        <a:lstStyle/>
        <a:p>
          <a:r>
            <a:rPr lang="en-AU" sz="1400" dirty="0">
              <a:solidFill>
                <a:schemeClr val="tx1"/>
              </a:solidFill>
            </a:rPr>
            <a:t>Initiate safety reviews of automated or semi-automated control systems with the aim of identifying and controlling foreseeable errors.</a:t>
          </a:r>
        </a:p>
      </dgm:t>
    </dgm:pt>
    <dgm:pt modelId="{50AE4CAD-2B42-47FF-B900-D861DE6ADF80}" type="parTrans" cxnId="{AFCBF108-AE94-4FF1-B674-9A93B9861E43}">
      <dgm:prSet/>
      <dgm:spPr/>
    </dgm:pt>
    <dgm:pt modelId="{AFCF6CBC-4FCA-447D-BCCF-835DA7B1730E}" type="sibTrans" cxnId="{AFCBF108-AE94-4FF1-B674-9A93B9861E43}">
      <dgm:prSet/>
      <dgm:spPr/>
    </dgm:pt>
    <dgm:pt modelId="{D8F75FEE-1724-46C0-8851-FB765C5D5571}">
      <dgm:prSet custT="1"/>
      <dgm:spPr/>
      <dgm:t>
        <a:bodyPr/>
        <a:lstStyle/>
        <a:p>
          <a:r>
            <a:rPr lang="en-AU" sz="1400" dirty="0">
              <a:solidFill>
                <a:schemeClr val="tx1"/>
              </a:solidFill>
            </a:rPr>
            <a:t>Consider collision avoidance detection, code error checking, ground force protection systems</a:t>
          </a:r>
        </a:p>
      </dgm:t>
    </dgm:pt>
    <dgm:pt modelId="{3BCF810C-1B02-4F20-A326-E13DDE447A93}" type="parTrans" cxnId="{0D706027-D3F0-4574-8F78-E846B64B8874}">
      <dgm:prSet/>
      <dgm:spPr/>
    </dgm:pt>
    <dgm:pt modelId="{F4C7107F-93C4-4E32-B03D-5CC0CF1664EE}" type="sibTrans" cxnId="{0D706027-D3F0-4574-8F78-E846B64B8874}">
      <dgm:prSet/>
      <dgm:spPr/>
    </dgm:pt>
    <dgm:pt modelId="{CB0E0C4F-EC9B-411C-9702-2DED8665E3C7}">
      <dgm:prSet custT="1"/>
      <dgm:spPr/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400" kern="12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rPr>
            <a:t>Don’t multi-task when critical tasks are being undertaken </a:t>
          </a: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FA29F6C-1141-4F27-85A9-5A34ECA7C76F}" type="parTrans" cxnId="{29D9704D-2963-4E31-86B9-DF149C43577E}">
      <dgm:prSet/>
      <dgm:spPr/>
    </dgm:pt>
    <dgm:pt modelId="{31B99EB3-BCE0-41E6-844E-9BB19337EF3E}" type="sibTrans" cxnId="{29D9704D-2963-4E31-86B9-DF149C43577E}">
      <dgm:prSet/>
      <dgm:spPr/>
    </dgm:pt>
    <dgm:pt modelId="{570D08B3-8F5B-4E87-9793-DF0E96016BCF}">
      <dgm:prSet custT="1"/>
      <dgm:spPr/>
      <dgm:t>
        <a:bodyPr/>
        <a:lstStyle/>
        <a:p>
          <a:r>
            <a:rPr lang="en-AU" sz="1400" dirty="0">
              <a:solidFill>
                <a:schemeClr val="tx1"/>
              </a:solidFill>
            </a:rPr>
            <a:t> Communicate with CMWs the importance of monitoring remote operations </a:t>
          </a:r>
        </a:p>
      </dgm:t>
    </dgm:pt>
    <dgm:pt modelId="{AD76B6DB-B4D3-4823-998B-F7B772719304}" type="parTrans" cxnId="{C03C74EF-A734-4782-BB33-C9D01CB49A3D}">
      <dgm:prSet/>
      <dgm:spPr/>
    </dgm:pt>
    <dgm:pt modelId="{705A8E3F-CD02-473F-BB2C-635619547B97}" type="sibTrans" cxnId="{C03C74EF-A734-4782-BB33-C9D01CB49A3D}">
      <dgm:prSet/>
      <dgm:spPr/>
    </dgm:pt>
    <dgm:pt modelId="{5B6381BC-7FF3-4252-A8C3-D70980ACF144}" type="pres">
      <dgm:prSet presAssocID="{3DF41061-068F-4E0E-8FCD-9285615B9D9B}" presName="diagram" presStyleCnt="0">
        <dgm:presLayoutVars>
          <dgm:dir/>
          <dgm:animLvl val="lvl"/>
          <dgm:resizeHandles val="exact"/>
        </dgm:presLayoutVars>
      </dgm:prSet>
      <dgm:spPr/>
    </dgm:pt>
    <dgm:pt modelId="{20BA0BD2-ED16-429E-B24D-82F3019A50A3}" type="pres">
      <dgm:prSet presAssocID="{8DBC36DB-48B1-40D6-9F13-EF537E81A425}" presName="compNode" presStyleCnt="0"/>
      <dgm:spPr/>
    </dgm:pt>
    <dgm:pt modelId="{7B261650-9284-41DC-94BC-64BFCAA97DCC}" type="pres">
      <dgm:prSet presAssocID="{8DBC36DB-48B1-40D6-9F13-EF537E81A425}" presName="childRect" presStyleLbl="bgAcc1" presStyleIdx="0" presStyleCnt="3" custLinFactNeighborX="5736">
        <dgm:presLayoutVars>
          <dgm:bulletEnabled val="1"/>
        </dgm:presLayoutVars>
      </dgm:prSet>
      <dgm:spPr/>
    </dgm:pt>
    <dgm:pt modelId="{4080FDF4-B72C-47CF-A488-F595D604AFEB}" type="pres">
      <dgm:prSet presAssocID="{8DBC36DB-48B1-40D6-9F13-EF537E81A4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9A7402-A62E-4324-9F4F-AFAB95412106}" type="pres">
      <dgm:prSet presAssocID="{8DBC36DB-48B1-40D6-9F13-EF537E81A425}" presName="parentRect" presStyleLbl="alignNode1" presStyleIdx="0" presStyleCnt="3" custLinFactNeighborX="5736"/>
      <dgm:spPr/>
    </dgm:pt>
    <dgm:pt modelId="{53EB85EF-1C38-4291-A4F2-FBF44BAD5F2C}" type="pres">
      <dgm:prSet presAssocID="{8DBC36DB-48B1-40D6-9F13-EF537E81A425}" presName="adorn" presStyleLbl="fgAccFollowNode1" presStyleIdx="0" presStyleCnt="3" custLinFactNeighborX="1641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7D585B2-C4FA-4FD2-88D2-0D13F326B162}" type="pres">
      <dgm:prSet presAssocID="{E2640A76-712F-4DA4-AA02-8358B045AC65}" presName="sibTrans" presStyleLbl="sibTrans2D1" presStyleIdx="0" presStyleCnt="0"/>
      <dgm:spPr/>
    </dgm:pt>
    <dgm:pt modelId="{A0467DDC-A575-43C4-B38D-2F67E1563F01}" type="pres">
      <dgm:prSet presAssocID="{E63F3FC2-3944-4F99-B29A-64DB3263685D}" presName="compNode" presStyleCnt="0"/>
      <dgm:spPr/>
    </dgm:pt>
    <dgm:pt modelId="{991808E5-1320-4C2C-AA3C-25573115E166}" type="pres">
      <dgm:prSet presAssocID="{E63F3FC2-3944-4F99-B29A-64DB3263685D}" presName="childRect" presStyleLbl="bgAcc1" presStyleIdx="1" presStyleCnt="3" custLinFactNeighborX="1912">
        <dgm:presLayoutVars>
          <dgm:bulletEnabled val="1"/>
        </dgm:presLayoutVars>
      </dgm:prSet>
      <dgm:spPr/>
    </dgm:pt>
    <dgm:pt modelId="{7D0DB544-2006-4282-BF2D-43FA22A78FAA}" type="pres">
      <dgm:prSet presAssocID="{E63F3FC2-3944-4F99-B29A-64DB326368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BF4825-2D53-445C-BF36-625C2530A6E8}" type="pres">
      <dgm:prSet presAssocID="{E63F3FC2-3944-4F99-B29A-64DB3263685D}" presName="parentRect" presStyleLbl="alignNode1" presStyleIdx="1" presStyleCnt="3" custLinFactNeighborX="1912"/>
      <dgm:spPr/>
    </dgm:pt>
    <dgm:pt modelId="{C2F66397-53CD-435D-ABEF-064B9969CD1A}" type="pres">
      <dgm:prSet presAssocID="{E63F3FC2-3944-4F99-B29A-64DB3263685D}" presName="adorn" presStyleLbl="fgAccFollowNode1" presStyleIdx="1" presStyleCnt="3" custLinFactNeighborX="54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2FA6B34-DBA4-4276-B512-AF942B21AADF}" type="pres">
      <dgm:prSet presAssocID="{9D073DD3-8FC6-4BEE-9EF9-E7BFD566A0CE}" presName="sibTrans" presStyleLbl="sibTrans2D1" presStyleIdx="0" presStyleCnt="0"/>
      <dgm:spPr/>
    </dgm:pt>
    <dgm:pt modelId="{8BA7DC58-5FBA-4A4A-91E9-20B25695F782}" type="pres">
      <dgm:prSet presAssocID="{7C767949-0DAF-48D4-9A7E-CB4264329E76}" presName="compNode" presStyleCnt="0"/>
      <dgm:spPr/>
    </dgm:pt>
    <dgm:pt modelId="{3F9F8C5A-5736-41DC-A4E1-D9DD4CD3BB96}" type="pres">
      <dgm:prSet presAssocID="{7C767949-0DAF-48D4-9A7E-CB4264329E76}" presName="childRect" presStyleLbl="bgAcc1" presStyleIdx="2" presStyleCnt="3">
        <dgm:presLayoutVars>
          <dgm:bulletEnabled val="1"/>
        </dgm:presLayoutVars>
      </dgm:prSet>
      <dgm:spPr/>
    </dgm:pt>
    <dgm:pt modelId="{7F8D31C9-4398-4EC5-9173-EB3DC7E17166}" type="pres">
      <dgm:prSet presAssocID="{7C767949-0DAF-48D4-9A7E-CB4264329E7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AF47B5C-9D51-4E7A-A1D2-D9B875DE9320}" type="pres">
      <dgm:prSet presAssocID="{7C767949-0DAF-48D4-9A7E-CB4264329E76}" presName="parentRect" presStyleLbl="alignNode1" presStyleIdx="2" presStyleCnt="3"/>
      <dgm:spPr/>
    </dgm:pt>
    <dgm:pt modelId="{9656A9C2-6CE7-4A12-9650-DE8EE6814E00}" type="pres">
      <dgm:prSet presAssocID="{7C767949-0DAF-48D4-9A7E-CB4264329E76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FCBF108-AE94-4FF1-B674-9A93B9861E43}" srcId="{8DBC36DB-48B1-40D6-9F13-EF537E81A425}" destId="{00A81DD3-0BFE-4C89-8FA5-55F463A32890}" srcOrd="1" destOrd="0" parTransId="{50AE4CAD-2B42-47FF-B900-D861DE6ADF80}" sibTransId="{AFCF6CBC-4FCA-447D-BCCF-835DA7B1730E}"/>
    <dgm:cxn modelId="{A52C2B11-C3B4-466E-B314-1A5526C1B89C}" type="presOf" srcId="{9D073DD3-8FC6-4BEE-9EF9-E7BFD566A0CE}" destId="{F2FA6B34-DBA4-4276-B512-AF942B21AADF}" srcOrd="0" destOrd="0" presId="urn:microsoft.com/office/officeart/2005/8/layout/bList2"/>
    <dgm:cxn modelId="{0D706027-D3F0-4574-8F78-E846B64B8874}" srcId="{8DBC36DB-48B1-40D6-9F13-EF537E81A425}" destId="{D8F75FEE-1724-46C0-8851-FB765C5D5571}" srcOrd="2" destOrd="0" parTransId="{3BCF810C-1B02-4F20-A326-E13DDE447A93}" sibTransId="{F4C7107F-93C4-4E32-B03D-5CC0CF1664EE}"/>
    <dgm:cxn modelId="{2D760F2E-38EB-4655-878A-8D32D9185861}" srcId="{8DBC36DB-48B1-40D6-9F13-EF537E81A425}" destId="{6126646F-406B-4AD6-B8E5-4B326C82639C}" srcOrd="0" destOrd="0" parTransId="{CC62AB7C-1D69-410B-A7BE-1A4B1B700691}" sibTransId="{40258AA1-9330-47B2-8544-45D99C58685B}"/>
    <dgm:cxn modelId="{8114FD36-1463-421C-A40D-CE05FC139E84}" srcId="{3DF41061-068F-4E0E-8FCD-9285615B9D9B}" destId="{8DBC36DB-48B1-40D6-9F13-EF537E81A425}" srcOrd="0" destOrd="0" parTransId="{4195700E-DFF3-4A0E-87E5-C5F1799857DC}" sibTransId="{E2640A76-712F-4DA4-AA02-8358B045AC65}"/>
    <dgm:cxn modelId="{B0F96B4A-EED7-4316-8B72-6EC2D3AB50DB}" type="presOf" srcId="{8DBC36DB-48B1-40D6-9F13-EF537E81A425}" destId="{4080FDF4-B72C-47CF-A488-F595D604AFEB}" srcOrd="0" destOrd="0" presId="urn:microsoft.com/office/officeart/2005/8/layout/bList2"/>
    <dgm:cxn modelId="{29D9704D-2963-4E31-86B9-DF149C43577E}" srcId="{7C767949-0DAF-48D4-9A7E-CB4264329E76}" destId="{CB0E0C4F-EC9B-411C-9702-2DED8665E3C7}" srcOrd="0" destOrd="0" parTransId="{EFA29F6C-1141-4F27-85A9-5A34ECA7C76F}" sibTransId="{31B99EB3-BCE0-41E6-844E-9BB19337EF3E}"/>
    <dgm:cxn modelId="{043AE978-1C99-4D8C-B39D-68E30670F3AE}" type="presOf" srcId="{CB0E0C4F-EC9B-411C-9702-2DED8665E3C7}" destId="{3F9F8C5A-5736-41DC-A4E1-D9DD4CD3BB96}" srcOrd="0" destOrd="0" presId="urn:microsoft.com/office/officeart/2005/8/layout/bList2"/>
    <dgm:cxn modelId="{EE14D985-F3A3-4FA9-895B-57907A32434A}" type="presOf" srcId="{A757BAE2-F4C9-4586-A64C-381AC4F27E8F}" destId="{7B261650-9284-41DC-94BC-64BFCAA97DCC}" srcOrd="0" destOrd="3" presId="urn:microsoft.com/office/officeart/2005/8/layout/bList2"/>
    <dgm:cxn modelId="{235E658B-73D1-4707-89EC-4C928232CD7B}" srcId="{E63F3FC2-3944-4F99-B29A-64DB3263685D}" destId="{55396E61-B0D5-4CC0-8B3D-B7CC23BC1059}" srcOrd="1" destOrd="0" parTransId="{F0BDAFBB-3012-4F95-9BD5-BF18C8F49C7D}" sibTransId="{6ED82587-1386-4E9B-94D4-23EDDA946A55}"/>
    <dgm:cxn modelId="{A0F56E97-9B08-47C9-88F9-5AD66B765550}" type="presOf" srcId="{570D08B3-8F5B-4E87-9793-DF0E96016BCF}" destId="{991808E5-1320-4C2C-AA3C-25573115E166}" srcOrd="0" destOrd="0" presId="urn:microsoft.com/office/officeart/2005/8/layout/bList2"/>
    <dgm:cxn modelId="{3503E9A2-6761-4CB9-8FA5-4C1C275E325F}" type="presOf" srcId="{3DF41061-068F-4E0E-8FCD-9285615B9D9B}" destId="{5B6381BC-7FF3-4252-A8C3-D70980ACF144}" srcOrd="0" destOrd="0" presId="urn:microsoft.com/office/officeart/2005/8/layout/bList2"/>
    <dgm:cxn modelId="{5E6289A5-D6F7-4506-B08D-91F3B58D1D49}" type="presOf" srcId="{D8F75FEE-1724-46C0-8851-FB765C5D5571}" destId="{7B261650-9284-41DC-94BC-64BFCAA97DCC}" srcOrd="0" destOrd="2" presId="urn:microsoft.com/office/officeart/2005/8/layout/bList2"/>
    <dgm:cxn modelId="{663A78AD-1839-4A3E-A8E6-2964177E4EF8}" srcId="{8DBC36DB-48B1-40D6-9F13-EF537E81A425}" destId="{A757BAE2-F4C9-4586-A64C-381AC4F27E8F}" srcOrd="3" destOrd="0" parTransId="{3B3E226E-C6C9-4C78-8639-41C1825A79F3}" sibTransId="{3BBEA780-1567-4C94-8941-338614D8F9AA}"/>
    <dgm:cxn modelId="{C743CCB1-6055-4C08-834E-1615A415F7E6}" type="presOf" srcId="{7C767949-0DAF-48D4-9A7E-CB4264329E76}" destId="{7AF47B5C-9D51-4E7A-A1D2-D9B875DE9320}" srcOrd="1" destOrd="0" presId="urn:microsoft.com/office/officeart/2005/8/layout/bList2"/>
    <dgm:cxn modelId="{B7C145BB-04E9-457E-9422-F345F2AE8AFE}" type="presOf" srcId="{7C767949-0DAF-48D4-9A7E-CB4264329E76}" destId="{7F8D31C9-4398-4EC5-9173-EB3DC7E17166}" srcOrd="0" destOrd="0" presId="urn:microsoft.com/office/officeart/2005/8/layout/bList2"/>
    <dgm:cxn modelId="{99CF39C1-D559-4C9F-A6BB-C956C250103F}" srcId="{3DF41061-068F-4E0E-8FCD-9285615B9D9B}" destId="{E63F3FC2-3944-4F99-B29A-64DB3263685D}" srcOrd="1" destOrd="0" parTransId="{90B1D5FE-9C8F-45DC-A3BC-EB2144F6CFE6}" sibTransId="{9D073DD3-8FC6-4BEE-9EF9-E7BFD566A0CE}"/>
    <dgm:cxn modelId="{F1B821E0-086F-47F8-8D4B-1A2C6E3F2CC4}" type="presOf" srcId="{E2640A76-712F-4DA4-AA02-8358B045AC65}" destId="{07D585B2-C4FA-4FD2-88D2-0D13F326B162}" srcOrd="0" destOrd="0" presId="urn:microsoft.com/office/officeart/2005/8/layout/bList2"/>
    <dgm:cxn modelId="{D9D386E6-9A6E-4390-8BEC-06310B855C90}" type="presOf" srcId="{00A81DD3-0BFE-4C89-8FA5-55F463A32890}" destId="{7B261650-9284-41DC-94BC-64BFCAA97DCC}" srcOrd="0" destOrd="1" presId="urn:microsoft.com/office/officeart/2005/8/layout/bList2"/>
    <dgm:cxn modelId="{747B31E9-50D6-453A-8276-219986E34D52}" srcId="{3DF41061-068F-4E0E-8FCD-9285615B9D9B}" destId="{7C767949-0DAF-48D4-9A7E-CB4264329E76}" srcOrd="2" destOrd="0" parTransId="{EA67D5BD-9315-4405-B0B8-819E19EB49BD}" sibTransId="{0CFF758F-8ED9-478A-B22E-EE300343D83E}"/>
    <dgm:cxn modelId="{70D8D0EE-71E7-43B1-8E15-BA51D1451C82}" type="presOf" srcId="{55396E61-B0D5-4CC0-8B3D-B7CC23BC1059}" destId="{991808E5-1320-4C2C-AA3C-25573115E166}" srcOrd="0" destOrd="1" presId="urn:microsoft.com/office/officeart/2005/8/layout/bList2"/>
    <dgm:cxn modelId="{C03C74EF-A734-4782-BB33-C9D01CB49A3D}" srcId="{E63F3FC2-3944-4F99-B29A-64DB3263685D}" destId="{570D08B3-8F5B-4E87-9793-DF0E96016BCF}" srcOrd="0" destOrd="0" parTransId="{AD76B6DB-B4D3-4823-998B-F7B772719304}" sibTransId="{705A8E3F-CD02-473F-BB2C-635619547B97}"/>
    <dgm:cxn modelId="{1B90F3F4-90EB-422C-A82F-8FFB6F2192BA}" type="presOf" srcId="{8DBC36DB-48B1-40D6-9F13-EF537E81A425}" destId="{1F9A7402-A62E-4324-9F4F-AFAB95412106}" srcOrd="1" destOrd="0" presId="urn:microsoft.com/office/officeart/2005/8/layout/bList2"/>
    <dgm:cxn modelId="{C455AAF7-14E9-46B6-9106-2FE6E6518F5A}" type="presOf" srcId="{6126646F-406B-4AD6-B8E5-4B326C82639C}" destId="{7B261650-9284-41DC-94BC-64BFCAA97DCC}" srcOrd="0" destOrd="0" presId="urn:microsoft.com/office/officeart/2005/8/layout/bList2"/>
    <dgm:cxn modelId="{50E8C9F8-3019-40BD-99BA-FF4F0E272B39}" type="presOf" srcId="{E63F3FC2-3944-4F99-B29A-64DB3263685D}" destId="{97BF4825-2D53-445C-BF36-625C2530A6E8}" srcOrd="1" destOrd="0" presId="urn:microsoft.com/office/officeart/2005/8/layout/bList2"/>
    <dgm:cxn modelId="{AE3D2CFF-1591-413F-9879-073E0ADB9321}" type="presOf" srcId="{E63F3FC2-3944-4F99-B29A-64DB3263685D}" destId="{7D0DB544-2006-4282-BF2D-43FA22A78FAA}" srcOrd="0" destOrd="0" presId="urn:microsoft.com/office/officeart/2005/8/layout/bList2"/>
    <dgm:cxn modelId="{D1DA7BCD-9CC9-4C3D-B2CF-6D84A1A0D3C4}" type="presParOf" srcId="{5B6381BC-7FF3-4252-A8C3-D70980ACF144}" destId="{20BA0BD2-ED16-429E-B24D-82F3019A50A3}" srcOrd="0" destOrd="0" presId="urn:microsoft.com/office/officeart/2005/8/layout/bList2"/>
    <dgm:cxn modelId="{D6D2A550-7A79-4B74-A5E4-F1B1EAA4F755}" type="presParOf" srcId="{20BA0BD2-ED16-429E-B24D-82F3019A50A3}" destId="{7B261650-9284-41DC-94BC-64BFCAA97DCC}" srcOrd="0" destOrd="0" presId="urn:microsoft.com/office/officeart/2005/8/layout/bList2"/>
    <dgm:cxn modelId="{67DABA86-15B4-4621-AE21-FD78A2F44F61}" type="presParOf" srcId="{20BA0BD2-ED16-429E-B24D-82F3019A50A3}" destId="{4080FDF4-B72C-47CF-A488-F595D604AFEB}" srcOrd="1" destOrd="0" presId="urn:microsoft.com/office/officeart/2005/8/layout/bList2"/>
    <dgm:cxn modelId="{443401F8-EEFA-4AC1-B1CB-E74AC7E9C2E0}" type="presParOf" srcId="{20BA0BD2-ED16-429E-B24D-82F3019A50A3}" destId="{1F9A7402-A62E-4324-9F4F-AFAB95412106}" srcOrd="2" destOrd="0" presId="urn:microsoft.com/office/officeart/2005/8/layout/bList2"/>
    <dgm:cxn modelId="{D35AD7D3-39A8-48CA-98F1-6DB2AC684B1C}" type="presParOf" srcId="{20BA0BD2-ED16-429E-B24D-82F3019A50A3}" destId="{53EB85EF-1C38-4291-A4F2-FBF44BAD5F2C}" srcOrd="3" destOrd="0" presId="urn:microsoft.com/office/officeart/2005/8/layout/bList2"/>
    <dgm:cxn modelId="{85C5FA69-66C1-423B-9399-E0534124D9B6}" type="presParOf" srcId="{5B6381BC-7FF3-4252-A8C3-D70980ACF144}" destId="{07D585B2-C4FA-4FD2-88D2-0D13F326B162}" srcOrd="1" destOrd="0" presId="urn:microsoft.com/office/officeart/2005/8/layout/bList2"/>
    <dgm:cxn modelId="{2860505F-554D-4FAA-8F55-374D4E0909AB}" type="presParOf" srcId="{5B6381BC-7FF3-4252-A8C3-D70980ACF144}" destId="{A0467DDC-A575-43C4-B38D-2F67E1563F01}" srcOrd="2" destOrd="0" presId="urn:microsoft.com/office/officeart/2005/8/layout/bList2"/>
    <dgm:cxn modelId="{3B99266B-21FA-4523-BC52-0998A2C8D71C}" type="presParOf" srcId="{A0467DDC-A575-43C4-B38D-2F67E1563F01}" destId="{991808E5-1320-4C2C-AA3C-25573115E166}" srcOrd="0" destOrd="0" presId="urn:microsoft.com/office/officeart/2005/8/layout/bList2"/>
    <dgm:cxn modelId="{4DD6DE0C-11DE-4169-B929-556EBD917217}" type="presParOf" srcId="{A0467DDC-A575-43C4-B38D-2F67E1563F01}" destId="{7D0DB544-2006-4282-BF2D-43FA22A78FAA}" srcOrd="1" destOrd="0" presId="urn:microsoft.com/office/officeart/2005/8/layout/bList2"/>
    <dgm:cxn modelId="{8448DF7E-B82F-4DEF-B367-D12FDA5E3BB2}" type="presParOf" srcId="{A0467DDC-A575-43C4-B38D-2F67E1563F01}" destId="{97BF4825-2D53-445C-BF36-625C2530A6E8}" srcOrd="2" destOrd="0" presId="urn:microsoft.com/office/officeart/2005/8/layout/bList2"/>
    <dgm:cxn modelId="{1E572407-A880-421A-9B93-6DFC06E2C282}" type="presParOf" srcId="{A0467DDC-A575-43C4-B38D-2F67E1563F01}" destId="{C2F66397-53CD-435D-ABEF-064B9969CD1A}" srcOrd="3" destOrd="0" presId="urn:microsoft.com/office/officeart/2005/8/layout/bList2"/>
    <dgm:cxn modelId="{7418BFBC-9D8C-4BC7-95CC-A29EEA8278C4}" type="presParOf" srcId="{5B6381BC-7FF3-4252-A8C3-D70980ACF144}" destId="{F2FA6B34-DBA4-4276-B512-AF942B21AADF}" srcOrd="3" destOrd="0" presId="urn:microsoft.com/office/officeart/2005/8/layout/bList2"/>
    <dgm:cxn modelId="{7BCECA76-FAAF-4D68-B709-71318FE50CD6}" type="presParOf" srcId="{5B6381BC-7FF3-4252-A8C3-D70980ACF144}" destId="{8BA7DC58-5FBA-4A4A-91E9-20B25695F782}" srcOrd="4" destOrd="0" presId="urn:microsoft.com/office/officeart/2005/8/layout/bList2"/>
    <dgm:cxn modelId="{3EA34298-BA3E-4009-B7D6-471A9EAD9D6F}" type="presParOf" srcId="{8BA7DC58-5FBA-4A4A-91E9-20B25695F782}" destId="{3F9F8C5A-5736-41DC-A4E1-D9DD4CD3BB96}" srcOrd="0" destOrd="0" presId="urn:microsoft.com/office/officeart/2005/8/layout/bList2"/>
    <dgm:cxn modelId="{C71A3218-E9D0-44F2-8331-46BEA97BB47F}" type="presParOf" srcId="{8BA7DC58-5FBA-4A4A-91E9-20B25695F782}" destId="{7F8D31C9-4398-4EC5-9173-EB3DC7E17166}" srcOrd="1" destOrd="0" presId="urn:microsoft.com/office/officeart/2005/8/layout/bList2"/>
    <dgm:cxn modelId="{16151831-AA94-42C6-8383-F3343013ECE4}" type="presParOf" srcId="{8BA7DC58-5FBA-4A4A-91E9-20B25695F782}" destId="{7AF47B5C-9D51-4E7A-A1D2-D9B875DE9320}" srcOrd="2" destOrd="0" presId="urn:microsoft.com/office/officeart/2005/8/layout/bList2"/>
    <dgm:cxn modelId="{B6862A7B-55C8-419E-9E00-C8D56E09D36C}" type="presParOf" srcId="{8BA7DC58-5FBA-4A4A-91E9-20B25695F782}" destId="{9656A9C2-6CE7-4A12-9650-DE8EE6814E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44D1-4F6A-4D5A-A9DB-9D6BE2D238EC}">
      <dsp:nvSpPr>
        <dsp:cNvPr id="0" name=""/>
        <dsp:cNvSpPr/>
      </dsp:nvSpPr>
      <dsp:spPr>
        <a:xfrm>
          <a:off x="7510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Review mine road design and operating standards.  Including location of “hot tyre” bays.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Confirm vehicle tyre selection is appropriate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Review “hot tyre” response procedures including defect identification, use of thermal imaging, proximity to “hot tyre” areas and relocation requirements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Review emergency response capability for dealing with “hot tyres”</a:t>
          </a:r>
        </a:p>
      </dsp:txBody>
      <dsp:txXfrm>
        <a:off x="64247" y="613869"/>
        <a:ext cx="3130329" cy="2364693"/>
      </dsp:txXfrm>
    </dsp:sp>
    <dsp:sp modelId="{DFC1BCCB-4436-4820-B68B-9BEF2EC8538C}">
      <dsp:nvSpPr>
        <dsp:cNvPr id="0" name=""/>
        <dsp:cNvSpPr/>
      </dsp:nvSpPr>
      <dsp:spPr>
        <a:xfrm>
          <a:off x="7510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Site Senior Executive</a:t>
          </a:r>
        </a:p>
      </dsp:txBody>
      <dsp:txXfrm>
        <a:off x="7510" y="2978562"/>
        <a:ext cx="2284368" cy="1041215"/>
      </dsp:txXfrm>
    </dsp:sp>
    <dsp:sp modelId="{B920F3C8-EB6E-42BA-9256-091266C38A4F}">
      <dsp:nvSpPr>
        <dsp:cNvPr id="0" name=""/>
        <dsp:cNvSpPr/>
      </dsp:nvSpPr>
      <dsp:spPr>
        <a:xfrm>
          <a:off x="2383640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7AE8-E093-4853-8A76-E5C8DEC769EE}">
      <dsp:nvSpPr>
        <dsp:cNvPr id="0" name=""/>
        <dsp:cNvSpPr/>
      </dsp:nvSpPr>
      <dsp:spPr>
        <a:xfrm>
          <a:off x="3800242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400" kern="1200" dirty="0"/>
            <a:t>Make sure road standards and conditions meet or exceed the site standards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400" kern="1200" dirty="0"/>
            <a:t>Understand and communicate to CMWs current site procedures for dealing with “hot tyres” including emergency response procedures</a:t>
          </a:r>
        </a:p>
      </dsp:txBody>
      <dsp:txXfrm>
        <a:off x="3856979" y="613869"/>
        <a:ext cx="3130329" cy="2364693"/>
      </dsp:txXfrm>
    </dsp:sp>
    <dsp:sp modelId="{A6B193F9-5BB4-484C-85FB-DB09A80C9A56}">
      <dsp:nvSpPr>
        <dsp:cNvPr id="0" name=""/>
        <dsp:cNvSpPr/>
      </dsp:nvSpPr>
      <dsp:spPr>
        <a:xfrm>
          <a:off x="3800242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Supervisors</a:t>
          </a:r>
        </a:p>
      </dsp:txBody>
      <dsp:txXfrm>
        <a:off x="3800242" y="2978562"/>
        <a:ext cx="2284368" cy="1041215"/>
      </dsp:txXfrm>
    </dsp:sp>
    <dsp:sp modelId="{A4A56FE1-5795-4BF5-90D2-227415A07AB9}">
      <dsp:nvSpPr>
        <dsp:cNvPr id="0" name=""/>
        <dsp:cNvSpPr/>
      </dsp:nvSpPr>
      <dsp:spPr>
        <a:xfrm>
          <a:off x="6176373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A298-EDB5-49A9-A458-168F96E65636}">
      <dsp:nvSpPr>
        <dsp:cNvPr id="0" name=""/>
        <dsp:cNvSpPr/>
      </dsp:nvSpPr>
      <dsp:spPr>
        <a:xfrm>
          <a:off x="7592975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Understand and comply with site roadway operating standards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Understand and follow site procedures for dealing with “hot tyres”, including emergency response requirements</a:t>
          </a:r>
        </a:p>
      </dsp:txBody>
      <dsp:txXfrm>
        <a:off x="7649712" y="613869"/>
        <a:ext cx="3130329" cy="2364693"/>
      </dsp:txXfrm>
    </dsp:sp>
    <dsp:sp modelId="{01DE0CCE-AD28-4C57-B43E-7F4F6558A12A}">
      <dsp:nvSpPr>
        <dsp:cNvPr id="0" name=""/>
        <dsp:cNvSpPr/>
      </dsp:nvSpPr>
      <dsp:spPr>
        <a:xfrm>
          <a:off x="7592975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Coal Mine Workers</a:t>
          </a:r>
        </a:p>
      </dsp:txBody>
      <dsp:txXfrm>
        <a:off x="7592975" y="2978562"/>
        <a:ext cx="2284368" cy="1041215"/>
      </dsp:txXfrm>
    </dsp:sp>
    <dsp:sp modelId="{BFED6A1C-E76F-4B08-AA25-534D27473E83}">
      <dsp:nvSpPr>
        <dsp:cNvPr id="0" name=""/>
        <dsp:cNvSpPr/>
      </dsp:nvSpPr>
      <dsp:spPr>
        <a:xfrm>
          <a:off x="9969105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44D1-4F6A-4D5A-A9DB-9D6BE2D238EC}">
      <dsp:nvSpPr>
        <dsp:cNvPr id="0" name=""/>
        <dsp:cNvSpPr/>
      </dsp:nvSpPr>
      <dsp:spPr>
        <a:xfrm>
          <a:off x="0" y="453192"/>
          <a:ext cx="3243803" cy="28371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 Ensure work tasks are properly planned, prepared and risk assessed prior to being undertaken.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Make sure that tasks are properly resourced and competently supervised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To have systems in place that ensure requirements for spotters and “no-go” zones are implemented and enforced.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Consider higher order controls which eliminate people/machine interface such as collision avoidance or pumping concrete from the surface</a:t>
          </a:r>
        </a:p>
      </dsp:txBody>
      <dsp:txXfrm>
        <a:off x="66479" y="519671"/>
        <a:ext cx="3110845" cy="2770711"/>
      </dsp:txXfrm>
    </dsp:sp>
    <dsp:sp modelId="{DFC1BCCB-4436-4820-B68B-9BEF2EC8538C}">
      <dsp:nvSpPr>
        <dsp:cNvPr id="0" name=""/>
        <dsp:cNvSpPr/>
      </dsp:nvSpPr>
      <dsp:spPr>
        <a:xfrm>
          <a:off x="7510" y="308250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Site Senior Executive</a:t>
          </a:r>
        </a:p>
      </dsp:txBody>
      <dsp:txXfrm>
        <a:off x="7510" y="3082502"/>
        <a:ext cx="2284368" cy="1041215"/>
      </dsp:txXfrm>
    </dsp:sp>
    <dsp:sp modelId="{B920F3C8-EB6E-42BA-9256-091266C38A4F}">
      <dsp:nvSpPr>
        <dsp:cNvPr id="0" name=""/>
        <dsp:cNvSpPr/>
      </dsp:nvSpPr>
      <dsp:spPr>
        <a:xfrm>
          <a:off x="2383640" y="324788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7AE8-E093-4853-8A76-E5C8DEC769EE}">
      <dsp:nvSpPr>
        <dsp:cNvPr id="0" name=""/>
        <dsp:cNvSpPr/>
      </dsp:nvSpPr>
      <dsp:spPr>
        <a:xfrm>
          <a:off x="3800242" y="461642"/>
          <a:ext cx="3243803" cy="28033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To ensure tasks are not allocated or proceed unless they have been properly planned, prepared and risk assessed.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To make sure CMWs understand systems and procedures including site requirements for spotters and ‘No-go "zones when working around machinery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Enforce compliance with critical controls identified that would prevent injury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3865929" y="527329"/>
        <a:ext cx="3112429" cy="2737699"/>
      </dsp:txXfrm>
    </dsp:sp>
    <dsp:sp modelId="{A6B193F9-5BB4-484C-85FB-DB09A80C9A56}">
      <dsp:nvSpPr>
        <dsp:cNvPr id="0" name=""/>
        <dsp:cNvSpPr/>
      </dsp:nvSpPr>
      <dsp:spPr>
        <a:xfrm>
          <a:off x="3800242" y="3102502"/>
          <a:ext cx="3243803" cy="98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Supervisors</a:t>
          </a:r>
        </a:p>
      </dsp:txBody>
      <dsp:txXfrm>
        <a:off x="3800242" y="3102502"/>
        <a:ext cx="2284368" cy="984312"/>
      </dsp:txXfrm>
    </dsp:sp>
    <dsp:sp modelId="{A4A56FE1-5795-4BF5-90D2-227415A07AB9}">
      <dsp:nvSpPr>
        <dsp:cNvPr id="0" name=""/>
        <dsp:cNvSpPr/>
      </dsp:nvSpPr>
      <dsp:spPr>
        <a:xfrm>
          <a:off x="6176373" y="323943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A298-EDB5-49A9-A458-168F96E65636}">
      <dsp:nvSpPr>
        <dsp:cNvPr id="0" name=""/>
        <dsp:cNvSpPr/>
      </dsp:nvSpPr>
      <dsp:spPr>
        <a:xfrm>
          <a:off x="7592975" y="472436"/>
          <a:ext cx="3243803" cy="27602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Must follow site procedures and work instructions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Carry out their activities and work in a way that does not expose themselves or someone else to an unacceptable level of risk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</dsp:txBody>
      <dsp:txXfrm>
        <a:off x="7657650" y="537111"/>
        <a:ext cx="3114453" cy="2695537"/>
      </dsp:txXfrm>
    </dsp:sp>
    <dsp:sp modelId="{01DE0CCE-AD28-4C57-B43E-7F4F6558A12A}">
      <dsp:nvSpPr>
        <dsp:cNvPr id="0" name=""/>
        <dsp:cNvSpPr/>
      </dsp:nvSpPr>
      <dsp:spPr>
        <a:xfrm>
          <a:off x="7592975" y="3063258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Coal Mine Workers</a:t>
          </a:r>
        </a:p>
      </dsp:txBody>
      <dsp:txXfrm>
        <a:off x="7592975" y="3063258"/>
        <a:ext cx="2284368" cy="1041215"/>
      </dsp:txXfrm>
    </dsp:sp>
    <dsp:sp modelId="{BFED6A1C-E76F-4B08-AA25-534D27473E83}">
      <dsp:nvSpPr>
        <dsp:cNvPr id="0" name=""/>
        <dsp:cNvSpPr/>
      </dsp:nvSpPr>
      <dsp:spPr>
        <a:xfrm>
          <a:off x="9969105" y="3228645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DC64-19D7-4F17-BAE7-692A16EFCB7F}">
      <dsp:nvSpPr>
        <dsp:cNvPr id="0" name=""/>
        <dsp:cNvSpPr/>
      </dsp:nvSpPr>
      <dsp:spPr>
        <a:xfrm>
          <a:off x="212408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400" kern="1200" dirty="0">
              <a:solidFill>
                <a:schemeClr val="tx1"/>
              </a:solidFill>
            </a:rPr>
            <a:t>Initiate reviews of engineering designs and installations, including commissioning, operations and maintenance processes of safety critical plant aimed at identifying and eliminating operational reliability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400" kern="1200" dirty="0">
              <a:solidFill>
                <a:schemeClr val="tx1"/>
              </a:solidFill>
            </a:rPr>
            <a:t>Review applicable TARPs, ensuring detailed response information is available to enable CMWs to respond to triggers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400" kern="1200" dirty="0">
              <a:solidFill>
                <a:schemeClr val="tx1"/>
              </a:solidFill>
            </a:rPr>
            <a:t>Make sure sufficient trained and competent personnel available to operate and maintain plant required for safe operations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AU" sz="1400" kern="1200" dirty="0">
            <a:solidFill>
              <a:schemeClr val="tx1"/>
            </a:solidFill>
          </a:endParaRPr>
        </a:p>
      </dsp:txBody>
      <dsp:txXfrm>
        <a:off x="273508" y="596066"/>
        <a:ext cx="3371049" cy="2546536"/>
      </dsp:txXfrm>
    </dsp:sp>
    <dsp:sp modelId="{27E5BCF9-65F7-42B2-9632-938C9C2EF899}">
      <dsp:nvSpPr>
        <dsp:cNvPr id="0" name=""/>
        <dsp:cNvSpPr/>
      </dsp:nvSpPr>
      <dsp:spPr>
        <a:xfrm>
          <a:off x="212408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Site Senior Executive</a:t>
          </a:r>
        </a:p>
      </dsp:txBody>
      <dsp:txXfrm>
        <a:off x="212408" y="3142603"/>
        <a:ext cx="2460034" cy="1121283"/>
      </dsp:txXfrm>
    </dsp:sp>
    <dsp:sp modelId="{A0C54B7D-74B6-4158-B4D9-5E61BEED2237}">
      <dsp:nvSpPr>
        <dsp:cNvPr id="0" name=""/>
        <dsp:cNvSpPr/>
      </dsp:nvSpPr>
      <dsp:spPr>
        <a:xfrm>
          <a:off x="2771121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4B83-2C9D-4BAC-AFEB-0AC32BCA0AB0}">
      <dsp:nvSpPr>
        <dsp:cNvPr id="0" name=""/>
        <dsp:cNvSpPr/>
      </dsp:nvSpPr>
      <dsp:spPr>
        <a:xfrm>
          <a:off x="4167863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Make sure up to date TARPs and supporting documentation for installations are available and accessible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Make sure CMWs have been trained and competent in works they are undertaking </a:t>
          </a:r>
        </a:p>
      </dsp:txBody>
      <dsp:txXfrm>
        <a:off x="4228963" y="596066"/>
        <a:ext cx="3371049" cy="2546536"/>
      </dsp:txXfrm>
    </dsp:sp>
    <dsp:sp modelId="{97FBDFEF-A2E8-4D2A-98FA-F2E75659D3D8}">
      <dsp:nvSpPr>
        <dsp:cNvPr id="0" name=""/>
        <dsp:cNvSpPr/>
      </dsp:nvSpPr>
      <dsp:spPr>
        <a:xfrm>
          <a:off x="4174220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Supervisors</a:t>
          </a:r>
        </a:p>
      </dsp:txBody>
      <dsp:txXfrm>
        <a:off x="4174220" y="3142603"/>
        <a:ext cx="2460034" cy="1121283"/>
      </dsp:txXfrm>
    </dsp:sp>
    <dsp:sp modelId="{666CDFCF-2A5C-4238-82D9-1E9C9C5BAA11}">
      <dsp:nvSpPr>
        <dsp:cNvPr id="0" name=""/>
        <dsp:cNvSpPr/>
      </dsp:nvSpPr>
      <dsp:spPr>
        <a:xfrm>
          <a:off x="6733004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9A47B-EBEE-4EB0-8868-AF6D07C928D3}">
      <dsp:nvSpPr>
        <dsp:cNvPr id="0" name=""/>
        <dsp:cNvSpPr/>
      </dsp:nvSpPr>
      <dsp:spPr>
        <a:xfrm>
          <a:off x="8176869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CMWs should make sure they have received sufficient training before undertaking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</dsp:txBody>
      <dsp:txXfrm>
        <a:off x="8237969" y="596066"/>
        <a:ext cx="3371049" cy="2546536"/>
      </dsp:txXfrm>
    </dsp:sp>
    <dsp:sp modelId="{0D99EF99-2E2D-483D-9879-B2D5A027336C}">
      <dsp:nvSpPr>
        <dsp:cNvPr id="0" name=""/>
        <dsp:cNvSpPr/>
      </dsp:nvSpPr>
      <dsp:spPr>
        <a:xfrm>
          <a:off x="8176869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Coal Mine Workers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 dirty="0"/>
        </a:p>
      </dsp:txBody>
      <dsp:txXfrm>
        <a:off x="8176869" y="3142603"/>
        <a:ext cx="2460034" cy="1121283"/>
      </dsp:txXfrm>
    </dsp:sp>
    <dsp:sp modelId="{2B6A4CED-70F6-4B9C-8C67-2C0B3C087A03}">
      <dsp:nvSpPr>
        <dsp:cNvPr id="0" name=""/>
        <dsp:cNvSpPr/>
      </dsp:nvSpPr>
      <dsp:spPr>
        <a:xfrm>
          <a:off x="10735722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44D1-4F6A-4D5A-A9DB-9D6BE2D238EC}">
      <dsp:nvSpPr>
        <dsp:cNvPr id="0" name=""/>
        <dsp:cNvSpPr/>
      </dsp:nvSpPr>
      <dsp:spPr>
        <a:xfrm>
          <a:off x="7510" y="332181"/>
          <a:ext cx="3243803" cy="33212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Implement higher level controls, over and above positive communications, that ensure inadvertent contact between draglines and machinery, and / or personnel does not occur.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Ensure “No Go Zones” are defined and clearly delineated.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Ensure compliance with procedures regarding personnel and equipment entering areas where they may be struck by operating equipment are adequate and effective. </a:t>
          </a:r>
        </a:p>
      </dsp:txBody>
      <dsp:txXfrm>
        <a:off x="83516" y="408187"/>
        <a:ext cx="3091791" cy="3245227"/>
      </dsp:txXfrm>
    </dsp:sp>
    <dsp:sp modelId="{DFC1BCCB-4436-4820-B68B-9BEF2EC8538C}">
      <dsp:nvSpPr>
        <dsp:cNvPr id="0" name=""/>
        <dsp:cNvSpPr/>
      </dsp:nvSpPr>
      <dsp:spPr>
        <a:xfrm>
          <a:off x="58892" y="2977486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Site Senior Executive</a:t>
          </a:r>
        </a:p>
      </dsp:txBody>
      <dsp:txXfrm>
        <a:off x="58892" y="2977486"/>
        <a:ext cx="2284368" cy="1041215"/>
      </dsp:txXfrm>
    </dsp:sp>
    <dsp:sp modelId="{B920F3C8-EB6E-42BA-9256-091266C38A4F}">
      <dsp:nvSpPr>
        <dsp:cNvPr id="0" name=""/>
        <dsp:cNvSpPr/>
      </dsp:nvSpPr>
      <dsp:spPr>
        <a:xfrm>
          <a:off x="2373365" y="3142867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7AE8-E093-4853-8A76-E5C8DEC769EE}">
      <dsp:nvSpPr>
        <dsp:cNvPr id="0" name=""/>
        <dsp:cNvSpPr/>
      </dsp:nvSpPr>
      <dsp:spPr>
        <a:xfrm>
          <a:off x="3800242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Should ensure compliance with procedures and processes. This includes conducting behavioural observations during dragline operations.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3856979" y="613869"/>
        <a:ext cx="3130329" cy="2364693"/>
      </dsp:txXfrm>
    </dsp:sp>
    <dsp:sp modelId="{A6B193F9-5BB4-484C-85FB-DB09A80C9A56}">
      <dsp:nvSpPr>
        <dsp:cNvPr id="0" name=""/>
        <dsp:cNvSpPr/>
      </dsp:nvSpPr>
      <dsp:spPr>
        <a:xfrm>
          <a:off x="3800242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Supervisors</a:t>
          </a:r>
        </a:p>
      </dsp:txBody>
      <dsp:txXfrm>
        <a:off x="3800242" y="2978562"/>
        <a:ext cx="2284368" cy="1041215"/>
      </dsp:txXfrm>
    </dsp:sp>
    <dsp:sp modelId="{A4A56FE1-5795-4BF5-90D2-227415A07AB9}">
      <dsp:nvSpPr>
        <dsp:cNvPr id="0" name=""/>
        <dsp:cNvSpPr/>
      </dsp:nvSpPr>
      <dsp:spPr>
        <a:xfrm>
          <a:off x="6176373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A298-EDB5-49A9-A458-168F96E65636}">
      <dsp:nvSpPr>
        <dsp:cNvPr id="0" name=""/>
        <dsp:cNvSpPr/>
      </dsp:nvSpPr>
      <dsp:spPr>
        <a:xfrm>
          <a:off x="7592975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Carry out their activities and work in a way that does not expose themselves or someone else to an unacceptable level of risk.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Must follow site procedures and work instructions.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If in doubt “STOP” outside of the “No Go Zone”</a:t>
          </a:r>
        </a:p>
      </dsp:txBody>
      <dsp:txXfrm>
        <a:off x="7649712" y="613869"/>
        <a:ext cx="3130329" cy="2364693"/>
      </dsp:txXfrm>
    </dsp:sp>
    <dsp:sp modelId="{01DE0CCE-AD28-4C57-B43E-7F4F6558A12A}">
      <dsp:nvSpPr>
        <dsp:cNvPr id="0" name=""/>
        <dsp:cNvSpPr/>
      </dsp:nvSpPr>
      <dsp:spPr>
        <a:xfrm>
          <a:off x="7592975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Coal Mine Workers</a:t>
          </a:r>
        </a:p>
      </dsp:txBody>
      <dsp:txXfrm>
        <a:off x="7592975" y="2978562"/>
        <a:ext cx="2284368" cy="1041215"/>
      </dsp:txXfrm>
    </dsp:sp>
    <dsp:sp modelId="{BFED6A1C-E76F-4B08-AA25-534D27473E83}">
      <dsp:nvSpPr>
        <dsp:cNvPr id="0" name=""/>
        <dsp:cNvSpPr/>
      </dsp:nvSpPr>
      <dsp:spPr>
        <a:xfrm>
          <a:off x="9969105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1650-9284-41DC-94BC-64BFCAA97DCC}">
      <dsp:nvSpPr>
        <dsp:cNvPr id="0" name=""/>
        <dsp:cNvSpPr/>
      </dsp:nvSpPr>
      <dsp:spPr>
        <a:xfrm>
          <a:off x="203429" y="317429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tx1"/>
              </a:solidFill>
            </a:rPr>
            <a:t>Ensure plant and equipment is fit for purpose.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tx1"/>
              </a:solidFill>
            </a:rPr>
            <a:t>Initiate safety reviews of automated or semi-automated control systems with the aim of identifying and controlling foreseeable errors.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tx1"/>
              </a:solidFill>
            </a:rPr>
            <a:t>Consider collision avoidance detection, code error checking, ground force protection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>
            <a:solidFill>
              <a:schemeClr val="tx1"/>
            </a:solidFill>
          </a:endParaRPr>
        </a:p>
      </dsp:txBody>
      <dsp:txXfrm>
        <a:off x="263054" y="377054"/>
        <a:ext cx="3289693" cy="2485079"/>
      </dsp:txXfrm>
    </dsp:sp>
    <dsp:sp modelId="{1F9A7402-A62E-4324-9F4F-AFAB95412106}">
      <dsp:nvSpPr>
        <dsp:cNvPr id="0" name=""/>
        <dsp:cNvSpPr/>
      </dsp:nvSpPr>
      <dsp:spPr>
        <a:xfrm>
          <a:off x="203429" y="2862133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Site Senior Executive</a:t>
          </a:r>
        </a:p>
      </dsp:txBody>
      <dsp:txXfrm>
        <a:off x="203429" y="2862133"/>
        <a:ext cx="2400664" cy="1094222"/>
      </dsp:txXfrm>
    </dsp:sp>
    <dsp:sp modelId="{53EB85EF-1C38-4291-A4F2-FBF44BAD5F2C}">
      <dsp:nvSpPr>
        <dsp:cNvPr id="0" name=""/>
        <dsp:cNvSpPr/>
      </dsp:nvSpPr>
      <dsp:spPr>
        <a:xfrm>
          <a:off x="2700854" y="3035941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08E5-1320-4C2C-AA3C-25573115E166}">
      <dsp:nvSpPr>
        <dsp:cNvPr id="0" name=""/>
        <dsp:cNvSpPr/>
      </dsp:nvSpPr>
      <dsp:spPr>
        <a:xfrm>
          <a:off x="4058890" y="317429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tx1"/>
              </a:solidFill>
            </a:rPr>
            <a:t> Communicate with CMWs the importance of monitoring remote operations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>
              <a:solidFill>
                <a:schemeClr val="tx1"/>
              </a:solidFill>
            </a:rPr>
            <a:t>Undertake periodic functional safety audits of PLC codes</a:t>
          </a:r>
        </a:p>
      </dsp:txBody>
      <dsp:txXfrm>
        <a:off x="4118515" y="377054"/>
        <a:ext cx="3289693" cy="2485079"/>
      </dsp:txXfrm>
    </dsp:sp>
    <dsp:sp modelId="{97BF4825-2D53-445C-BF36-625C2530A6E8}">
      <dsp:nvSpPr>
        <dsp:cNvPr id="0" name=""/>
        <dsp:cNvSpPr/>
      </dsp:nvSpPr>
      <dsp:spPr>
        <a:xfrm>
          <a:off x="4058890" y="2862133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Engineering </a:t>
          </a:r>
        </a:p>
      </dsp:txBody>
      <dsp:txXfrm>
        <a:off x="4058890" y="2862133"/>
        <a:ext cx="2400664" cy="1094222"/>
      </dsp:txXfrm>
    </dsp:sp>
    <dsp:sp modelId="{C2F66397-53CD-435D-ABEF-064B9969CD1A}">
      <dsp:nvSpPr>
        <dsp:cNvPr id="0" name=""/>
        <dsp:cNvSpPr/>
      </dsp:nvSpPr>
      <dsp:spPr>
        <a:xfrm>
          <a:off x="6556096" y="3035941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C5A-5736-41DC-A4E1-D9DD4CD3BB96}">
      <dsp:nvSpPr>
        <dsp:cNvPr id="0" name=""/>
        <dsp:cNvSpPr/>
      </dsp:nvSpPr>
      <dsp:spPr>
        <a:xfrm>
          <a:off x="7979529" y="317429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AU" sz="1400" kern="120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rPr>
            <a:t>Don’t multi-task when critical tasks are being undertaken </a:t>
          </a: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8039154" y="377054"/>
        <a:ext cx="3289693" cy="2485079"/>
      </dsp:txXfrm>
    </dsp:sp>
    <dsp:sp modelId="{7AF47B5C-9D51-4E7A-A1D2-D9B875DE9320}">
      <dsp:nvSpPr>
        <dsp:cNvPr id="0" name=""/>
        <dsp:cNvSpPr/>
      </dsp:nvSpPr>
      <dsp:spPr>
        <a:xfrm>
          <a:off x="7979529" y="2862133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Coal mine workers</a:t>
          </a:r>
        </a:p>
      </dsp:txBody>
      <dsp:txXfrm>
        <a:off x="7979529" y="2862133"/>
        <a:ext cx="2400664" cy="1094222"/>
      </dsp:txXfrm>
    </dsp:sp>
    <dsp:sp modelId="{9656A9C2-6CE7-4A12-9650-DE8EE6814E00}">
      <dsp:nvSpPr>
        <dsp:cNvPr id="0" name=""/>
        <dsp:cNvSpPr/>
      </dsp:nvSpPr>
      <dsp:spPr>
        <a:xfrm>
          <a:off x="10476627" y="3035941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7AB-A2AA-430A-8FBE-8B5AEE01D26F}" type="datetimeFigureOut">
              <a:rPr lang="en-AU" smtClean="0"/>
              <a:t>7/09/2022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4318-9292-4F41-988D-2A3E40163A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54" y="762855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754" y="3359761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6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3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262" y="1599955"/>
            <a:ext cx="878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261" y="3102707"/>
            <a:ext cx="8782538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Presenter’s name/s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2966" y="5912068"/>
            <a:ext cx="31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>
                <a:solidFill>
                  <a:srgbClr val="61737D"/>
                </a:solidFill>
              </a:rPr>
              <a:t>Coal Inspectorate</a:t>
            </a:r>
          </a:p>
        </p:txBody>
      </p:sp>
    </p:spTree>
    <p:extLst>
      <p:ext uri="{BB962C8B-B14F-4D97-AF65-F5344CB8AC3E}">
        <p14:creationId xmlns:p14="http://schemas.microsoft.com/office/powerpoint/2010/main" val="1028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95" y="6551177"/>
            <a:ext cx="12116504" cy="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74AB0-420B-40B5-82A2-C3D9CA6F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65125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83E3B-D071-4DCA-8BDC-E891D7FA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1368425"/>
            <a:ext cx="11020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22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aints@rshq.qld.gov.a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business.qld.gov.au/industries/mining-energy-water/resources/safety-health/occupational-health-risks/sexual-assault-harassmen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shq.qld.gov.au/safety-notices/mines/underground-grader-unplanned-movement" TargetMode="External"/><Relationship Id="rId3" Type="http://schemas.openxmlformats.org/officeDocument/2006/relationships/hyperlink" Target="https://comms.rshq.qld.gov.au/v/91741/1450672/email.html?k=SzAeqnRYjFmkCa4L3rzTq8o6ImW-KmV_IVSpVg5Nu0o" TargetMode="External"/><Relationship Id="rId7" Type="http://schemas.openxmlformats.org/officeDocument/2006/relationships/hyperlink" Target="https://www.rshq.qld.gov.au/safety-notices/mines/hauling-equipment-failure-during-conveyor-belt-change-out" TargetMode="External"/><Relationship Id="rId2" Type="http://schemas.openxmlformats.org/officeDocument/2006/relationships/hyperlink" Target="https://comms.rshq.qld.gov.au/v/91741/1687503/email.html?k=nJv1lJV7y2JdjTk4v7YtDheMo3xiW3by2rtOFTjTs6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shq.qld.gov.au/safety-notices/mines/bolt-projectile-from-failed-final-drive" TargetMode="External"/><Relationship Id="rId5" Type="http://schemas.openxmlformats.org/officeDocument/2006/relationships/hyperlink" Target="mailto:QldMinesInspectorate@rshq.qld.gov.au" TargetMode="External"/><Relationship Id="rId10" Type="http://schemas.openxmlformats.org/officeDocument/2006/relationships/hyperlink" Target="https://www.rshq.qld.gov.au/safety-notices/petroleum-and-gas/finger-crush-injury" TargetMode="External"/><Relationship Id="rId4" Type="http://schemas.openxmlformats.org/officeDocument/2006/relationships/hyperlink" Target="https://comms.rshq.qld.gov.au/v/91741/1755635/email.html?k=cqFxmd_iF1j5NGV43MPC3BXmu516U3hy3TDdv3sauY4" TargetMode="External"/><Relationship Id="rId9" Type="http://schemas.openxmlformats.org/officeDocument/2006/relationships/hyperlink" Target="https://www.rshq.qld.gov.au/safety-notices/mines/spontaneous-combustion-monitoring-and-response-syste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C84-7A8A-47E2-9038-D32DA323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37" y="382587"/>
            <a:ext cx="11871325" cy="1445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July 2022</a:t>
            </a:r>
            <a:br>
              <a:rPr lang="en-AU" altLang="en-US" sz="5600" dirty="0">
                <a:solidFill>
                  <a:prstClr val="white"/>
                </a:solidFill>
                <a:latin typeface="Arial"/>
              </a:rPr>
            </a:b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Incident periodical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CF7153C-E486-4527-8632-17C21533BB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913406" y="1965533"/>
            <a:ext cx="4118256" cy="29687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Recent High Potential Incidents**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Learnings and Recommendations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Communications and Safety Notices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Queensland Coal Mines Inspectorate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**Selection of the 127 HPIs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reported during the period 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A78204-2347-45F0-BCD1-522763F0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1538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173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Coal Inspectorate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903" y="1466851"/>
            <a:ext cx="7682661" cy="3733800"/>
          </a:xfrm>
        </p:spPr>
        <p:txBody>
          <a:bodyPr>
            <a:normAutofit/>
          </a:bodyPr>
          <a:lstStyle/>
          <a:p>
            <a:r>
              <a:rPr lang="en-AU" sz="1800" b="0" i="0" u="none" strike="noStrike" baseline="0" dirty="0">
                <a:solidFill>
                  <a:srgbClr val="295F81"/>
                </a:solidFill>
                <a:latin typeface="Helv"/>
              </a:rPr>
              <a:t>A bucket wheel reclaimer/stacker derailed whilst the machine was being repositioned to begin stacking.</a:t>
            </a:r>
          </a:p>
          <a:p>
            <a:r>
              <a:rPr lang="en-AU" sz="1800" dirty="0">
                <a:solidFill>
                  <a:srgbClr val="295F81"/>
                </a:solidFill>
                <a:latin typeface="Helv"/>
              </a:rPr>
              <a:t>The stacker boom was slewed and lowered contacting the stockpile. During this action, bogie wheels were partially derailed and the machine power tripped.</a:t>
            </a:r>
          </a:p>
          <a:p>
            <a:r>
              <a:rPr lang="en-AU" sz="1800" b="0" i="0" u="none" strike="noStrike" baseline="0" dirty="0">
                <a:solidFill>
                  <a:srgbClr val="295F81"/>
                </a:solidFill>
                <a:latin typeface="Helv"/>
              </a:rPr>
              <a:t>The front bogie came off the rail and moved about 250 mm sideways when machine power was reset and the stacker boom slewed back into the park position.</a:t>
            </a:r>
          </a:p>
          <a:p>
            <a:pPr marR="0" rtl="0"/>
            <a:r>
              <a:rPr lang="en-AU" sz="1800" dirty="0">
                <a:solidFill>
                  <a:srgbClr val="295F81"/>
                </a:solidFill>
                <a:latin typeface="Helv"/>
              </a:rPr>
              <a:t>The control room operator was undertaking other production tasks at the time of the incident and did not stop the machine </a:t>
            </a:r>
            <a:r>
              <a:rPr lang="en-AU" sz="1800" b="0" i="0" u="none" strike="noStrike" baseline="0" dirty="0">
                <a:solidFill>
                  <a:srgbClr val="295F81"/>
                </a:solidFill>
                <a:latin typeface="Helv"/>
              </a:rPr>
              <a:t>prior to the derailment occurring.</a:t>
            </a:r>
          </a:p>
          <a:p>
            <a:r>
              <a:rPr lang="en-AU" sz="1800" b="0" i="0" u="none" strike="noStrike" baseline="0" dirty="0">
                <a:solidFill>
                  <a:srgbClr val="295F81"/>
                </a:solidFill>
                <a:latin typeface="Helv"/>
              </a:rPr>
              <a:t>Investigation identified PLC control system design defects.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sz="2600" dirty="0">
              <a:solidFill>
                <a:srgbClr val="1B475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sz="2600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285750" y="11113"/>
            <a:ext cx="107346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5. Incident – Bucketwheel stacker/reclaimer derailment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4BCB2-358D-FE93-2361-6D00A299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64" y="1065846"/>
            <a:ext cx="3350672" cy="44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3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877616-454B-4C3C-9CA5-88DBD8BEE103}"/>
              </a:ext>
            </a:extLst>
          </p:cNvPr>
          <p:cNvGraphicFramePr/>
          <p:nvPr/>
        </p:nvGraphicFramePr>
        <p:xfrm>
          <a:off x="0" y="1023457"/>
          <a:ext cx="11677650" cy="45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89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9CD5-72E3-8371-BBB9-61C0C8EA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4" y="341063"/>
            <a:ext cx="11019692" cy="846260"/>
          </a:xfrm>
        </p:spPr>
        <p:txBody>
          <a:bodyPr>
            <a:normAutofit/>
          </a:bodyPr>
          <a:lstStyle/>
          <a:p>
            <a:r>
              <a:rPr lang="en-A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sexual assault or harassment to RSHQ</a:t>
            </a:r>
          </a:p>
        </p:txBody>
      </p:sp>
      <p:pic>
        <p:nvPicPr>
          <p:cNvPr id="6" name="Picture 3" descr="Scatter chart, qr code&#10;&#10;Description automatically generated">
            <a:extLst>
              <a:ext uri="{FF2B5EF4-FFF2-40B4-BE49-F238E27FC236}">
                <a16:creationId xmlns:a16="http://schemas.microsoft.com/office/drawing/2014/main" id="{74763F54-55C1-B249-97C3-3E77D4C6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907" y="3749919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DB3B7DC-47FB-F913-BC06-188464FC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4" y="1367692"/>
            <a:ext cx="9174418" cy="4407877"/>
          </a:xfrm>
        </p:spPr>
        <p:txBody>
          <a:bodyPr>
            <a:normAutofit fontScale="55000" lnSpcReduction="20000"/>
          </a:bodyPr>
          <a:lstStyle/>
          <a:p>
            <a:r>
              <a:rPr lang="en-AU" sz="5100" dirty="0"/>
              <a:t>RSHQ has a dedicated response team for complaints and notifications of sexual assault or sexual harassment </a:t>
            </a:r>
          </a:p>
          <a:p>
            <a:r>
              <a:rPr lang="en-AU" sz="5100" dirty="0"/>
              <a:t>To contact the team call </a:t>
            </a:r>
            <a:r>
              <a:rPr lang="en-AU" sz="5100" b="1" dirty="0"/>
              <a:t>1300 581 077 </a:t>
            </a:r>
            <a:r>
              <a:rPr lang="en-AU" sz="5100" dirty="0"/>
              <a:t>or email </a:t>
            </a:r>
            <a:r>
              <a:rPr lang="en-AU" sz="5100" dirty="0">
                <a:hlinkClick r:id="rId3"/>
              </a:rPr>
              <a:t>complaints@rshq.qld.gov.au</a:t>
            </a:r>
            <a:r>
              <a:rPr lang="en-AU" sz="5100" dirty="0"/>
              <a:t>.</a:t>
            </a:r>
          </a:p>
          <a:p>
            <a:r>
              <a:rPr lang="en-AU" sz="5100" dirty="0"/>
              <a:t>If you are in immediate danger or your health and wellbeing has been threatened, contact the police (phone 000) and seek medical advice.</a:t>
            </a:r>
          </a:p>
          <a:p>
            <a:r>
              <a:rPr lang="en-AU" sz="5100" dirty="0"/>
              <a:t>Further information is available on </a:t>
            </a:r>
            <a:r>
              <a:rPr lang="en-AU" sz="5100" dirty="0">
                <a:hlinkClick r:id="rId4"/>
              </a:rPr>
              <a:t>RSHQ’s website</a:t>
            </a:r>
            <a:r>
              <a:rPr lang="en-AU" sz="5100" dirty="0"/>
              <a:t> by scanning the QR code.</a:t>
            </a:r>
          </a:p>
          <a:p>
            <a:endParaRPr lang="en-AU" dirty="0"/>
          </a:p>
          <a:p>
            <a:endParaRPr lang="en-AU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7186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86E80-7310-9B5E-9304-7B2D9B2C8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03" y="508712"/>
            <a:ext cx="5400000" cy="4680000"/>
          </a:xfrm>
          <a:solidFill>
            <a:srgbClr val="00577B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700" dirty="0">
                <a:solidFill>
                  <a:schemeClr val="bg1"/>
                </a:solidFill>
              </a:rPr>
              <a:t>What RSHQ can help with</a:t>
            </a:r>
          </a:p>
          <a:p>
            <a:r>
              <a:rPr lang="en-AU" sz="2600" dirty="0">
                <a:solidFill>
                  <a:schemeClr val="bg1"/>
                </a:solidFill>
              </a:rPr>
              <a:t>RSHQ’s role is to ensure operators have effective controls and processes in place to:</a:t>
            </a:r>
          </a:p>
          <a:p>
            <a:pPr lvl="1"/>
            <a:r>
              <a:rPr lang="en-AU" sz="2600" dirty="0">
                <a:solidFill>
                  <a:schemeClr val="bg1"/>
                </a:solidFill>
              </a:rPr>
              <a:t>reduce the risk of sexual harassment and assault in the workplace</a:t>
            </a:r>
          </a:p>
          <a:p>
            <a:pPr lvl="1"/>
            <a:r>
              <a:rPr lang="en-AU" sz="2600" dirty="0">
                <a:solidFill>
                  <a:schemeClr val="bg1"/>
                </a:solidFill>
              </a:rPr>
              <a:t>receive and respond to complaints and incidents.</a:t>
            </a:r>
          </a:p>
          <a:p>
            <a:r>
              <a:rPr lang="en-AU" sz="2600" dirty="0">
                <a:solidFill>
                  <a:schemeClr val="bg1"/>
                </a:solidFill>
              </a:rPr>
              <a:t>RSHQ can also assist workers with referral to support services.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F8F993-A488-9D3A-CBC6-4A51D7D52073}"/>
              </a:ext>
            </a:extLst>
          </p:cNvPr>
          <p:cNvSpPr txBox="1">
            <a:spLocks/>
          </p:cNvSpPr>
          <p:nvPr/>
        </p:nvSpPr>
        <p:spPr>
          <a:xfrm>
            <a:off x="6343397" y="508712"/>
            <a:ext cx="5400000" cy="4680000"/>
          </a:xfrm>
          <a:prstGeom prst="rect">
            <a:avLst/>
          </a:prstGeom>
          <a:solidFill>
            <a:srgbClr val="5A6E7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3400" dirty="0">
                <a:solidFill>
                  <a:schemeClr val="bg1"/>
                </a:solidFill>
              </a:rPr>
              <a:t>What RSHQ </a:t>
            </a:r>
            <a:r>
              <a:rPr lang="en-AU" sz="3400" u="sng" dirty="0">
                <a:solidFill>
                  <a:schemeClr val="bg1"/>
                </a:solidFill>
              </a:rPr>
              <a:t>can’t</a:t>
            </a:r>
            <a:r>
              <a:rPr lang="en-AU" sz="3400" dirty="0">
                <a:solidFill>
                  <a:schemeClr val="bg1"/>
                </a:solidFill>
              </a:rPr>
              <a:t> help with</a:t>
            </a:r>
          </a:p>
          <a:p>
            <a:r>
              <a:rPr lang="en-AU" sz="2400" dirty="0">
                <a:solidFill>
                  <a:schemeClr val="bg1"/>
                </a:solidFill>
              </a:rPr>
              <a:t>legal advice</a:t>
            </a:r>
          </a:p>
          <a:p>
            <a:r>
              <a:rPr lang="en-AU" sz="2400" dirty="0">
                <a:solidFill>
                  <a:schemeClr val="bg1"/>
                </a:solidFill>
              </a:rPr>
              <a:t>workers’ compensation</a:t>
            </a:r>
          </a:p>
          <a:p>
            <a:r>
              <a:rPr lang="en-AU" sz="2400" dirty="0">
                <a:solidFill>
                  <a:schemeClr val="bg1"/>
                </a:solidFill>
              </a:rPr>
              <a:t>jurisdiction of other agencies (e.g. </a:t>
            </a:r>
            <a:r>
              <a:rPr lang="en-AU" sz="2400">
                <a:solidFill>
                  <a:schemeClr val="bg1"/>
                </a:solidFill>
              </a:rPr>
              <a:t>incidents occurring off-site)</a:t>
            </a:r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industrial relations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12848"/>
            <a:ext cx="7883670" cy="2045649"/>
          </a:xfrm>
        </p:spPr>
        <p:txBody>
          <a:bodyPr>
            <a:normAutofit fontScale="92500" lnSpcReduction="10000"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sz="2000" dirty="0">
                <a:solidFill>
                  <a:srgbClr val="1B4756"/>
                </a:solidFill>
                <a:hlinkClick r:id="rId2"/>
              </a:rPr>
              <a:t>Letter from the CICM to OCEs on the Certificate of proficiency in Mine Gases and Gas Testing</a:t>
            </a:r>
            <a:endParaRPr lang="en-AU" sz="20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sz="20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sz="2000" dirty="0">
                <a:solidFill>
                  <a:srgbClr val="1B4756"/>
                </a:solidFill>
                <a:hlinkClick r:id="rId3"/>
              </a:rPr>
              <a:t>Letter from the CICM - Ventilation Officer Certificate of Competency Requirements </a:t>
            </a:r>
            <a:endParaRPr lang="en-AU" sz="20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sz="2000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AU" sz="2000" dirty="0">
                <a:solidFill>
                  <a:srgbClr val="1B4756"/>
                </a:solidFill>
                <a:hlinkClick r:id="rId4"/>
              </a:rPr>
              <a:t>Letter from the CICM – Implementation of BoI Recommendations</a:t>
            </a:r>
            <a:endParaRPr lang="en-AU" sz="2000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247650" y="333286"/>
            <a:ext cx="11414697" cy="52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2800" b="1" u="sng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Communications from the Coal Mines Inspectorate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A31B0E-E659-4192-A3F3-2419625AA1E1}"/>
              </a:ext>
            </a:extLst>
          </p:cNvPr>
          <p:cNvSpPr txBox="1">
            <a:spLocks/>
          </p:cNvSpPr>
          <p:nvPr/>
        </p:nvSpPr>
        <p:spPr>
          <a:xfrm>
            <a:off x="385481" y="4550096"/>
            <a:ext cx="11108611" cy="76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400" b="1" dirty="0">
                <a:solidFill>
                  <a:srgbClr val="1B4756"/>
                </a:solidFill>
              </a:rPr>
              <a:t>To subscribe to communications from the Queensland Mines Inspectorate please email</a:t>
            </a: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srgbClr val="1B4756"/>
                </a:solidFill>
                <a:hlinkClick r:id="rId5"/>
              </a:rPr>
              <a:t>QldMinesInspectorate@rshq.qld.gov.au</a:t>
            </a:r>
            <a:r>
              <a:rPr lang="en-AU" dirty="0">
                <a:solidFill>
                  <a:srgbClr val="1B4756"/>
                </a:solidFill>
              </a:rPr>
              <a:t>  </a:t>
            </a:r>
          </a:p>
        </p:txBody>
      </p:sp>
      <p:sp>
        <p:nvSpPr>
          <p:cNvPr id="8" name="Action Button: Blank 7">
            <a:hlinkClick r:id="rId6" highlightClick="1"/>
            <a:extLst>
              <a:ext uri="{FF2B5EF4-FFF2-40B4-BE49-F238E27FC236}">
                <a16:creationId xmlns:a16="http://schemas.microsoft.com/office/drawing/2014/main" id="{6C02D687-9849-0106-E4EA-2B865C7BEE57}"/>
              </a:ext>
            </a:extLst>
          </p:cNvPr>
          <p:cNvSpPr/>
          <p:nvPr/>
        </p:nvSpPr>
        <p:spPr>
          <a:xfrm>
            <a:off x="558860" y="3470661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/>
              <a:t>Safety Alert 415</a:t>
            </a:r>
          </a:p>
          <a:p>
            <a:pPr algn="ctr"/>
            <a:r>
              <a:rPr lang="en-AU" sz="1200" dirty="0"/>
              <a:t>Bolt projectile from final drive</a:t>
            </a:r>
          </a:p>
        </p:txBody>
      </p:sp>
      <p:sp>
        <p:nvSpPr>
          <p:cNvPr id="10" name="Action Button: Blank 9">
            <a:hlinkClick r:id="rId7" highlightClick="1"/>
            <a:extLst>
              <a:ext uri="{FF2B5EF4-FFF2-40B4-BE49-F238E27FC236}">
                <a16:creationId xmlns:a16="http://schemas.microsoft.com/office/drawing/2014/main" id="{CBF27F7B-A18B-E9E4-C674-887D5C50AE16}"/>
              </a:ext>
            </a:extLst>
          </p:cNvPr>
          <p:cNvSpPr/>
          <p:nvPr/>
        </p:nvSpPr>
        <p:spPr>
          <a:xfrm>
            <a:off x="2600235" y="3499504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/>
              <a:t>Safety Alert 414</a:t>
            </a:r>
          </a:p>
          <a:p>
            <a:pPr algn="ctr"/>
            <a:r>
              <a:rPr lang="en-AU" sz="1200" dirty="0"/>
              <a:t>Hauling equipment failure during conveyor belt change out</a:t>
            </a:r>
            <a:endParaRPr lang="en-AU" sz="1600" dirty="0"/>
          </a:p>
        </p:txBody>
      </p:sp>
      <p:sp>
        <p:nvSpPr>
          <p:cNvPr id="11" name="Action Button: Blank 10">
            <a:hlinkClick r:id="rId8" highlightClick="1"/>
            <a:extLst>
              <a:ext uri="{FF2B5EF4-FFF2-40B4-BE49-F238E27FC236}">
                <a16:creationId xmlns:a16="http://schemas.microsoft.com/office/drawing/2014/main" id="{767E9C8B-1BE4-D171-B6DA-0121C0C89919}"/>
              </a:ext>
            </a:extLst>
          </p:cNvPr>
          <p:cNvSpPr/>
          <p:nvPr/>
        </p:nvSpPr>
        <p:spPr>
          <a:xfrm>
            <a:off x="4641610" y="3499504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/>
              <a:t>Safety Alert 413</a:t>
            </a:r>
          </a:p>
          <a:p>
            <a:pPr algn="ctr"/>
            <a:r>
              <a:rPr lang="en-AU" sz="1200" dirty="0"/>
              <a:t>Underground grader</a:t>
            </a:r>
          </a:p>
          <a:p>
            <a:pPr algn="ctr"/>
            <a:r>
              <a:rPr lang="en-AU" sz="1200" dirty="0"/>
              <a:t>unplanned movement</a:t>
            </a:r>
          </a:p>
        </p:txBody>
      </p:sp>
      <p:sp>
        <p:nvSpPr>
          <p:cNvPr id="15" name="Action Button: Blank 14">
            <a:hlinkClick r:id="rId9" highlightClick="1"/>
            <a:extLst>
              <a:ext uri="{FF2B5EF4-FFF2-40B4-BE49-F238E27FC236}">
                <a16:creationId xmlns:a16="http://schemas.microsoft.com/office/drawing/2014/main" id="{DD9F86A4-A9DD-4A49-7800-CB5E2A2FA782}"/>
              </a:ext>
            </a:extLst>
          </p:cNvPr>
          <p:cNvSpPr/>
          <p:nvPr/>
        </p:nvSpPr>
        <p:spPr>
          <a:xfrm>
            <a:off x="6682985" y="3499503"/>
            <a:ext cx="1657884" cy="761867"/>
          </a:xfrm>
          <a:prstGeom prst="actionButtonBlank">
            <a:avLst/>
          </a:prstGeom>
          <a:solidFill>
            <a:srgbClr val="295F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Safety Bulletin 204</a:t>
            </a:r>
          </a:p>
          <a:p>
            <a:pPr algn="ctr"/>
            <a:r>
              <a:rPr lang="en-AU" sz="1200" dirty="0"/>
              <a:t>Spontaneous combustion monitoring and response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03B51-0DBA-2D93-9C35-212FEA18C040}"/>
              </a:ext>
            </a:extLst>
          </p:cNvPr>
          <p:cNvSpPr txBox="1"/>
          <p:nvPr/>
        </p:nvSpPr>
        <p:spPr>
          <a:xfrm>
            <a:off x="8352802" y="1298702"/>
            <a:ext cx="3158388" cy="175432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facts for July 2022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127 HPI &amp; serious accident reports received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Non-reportable incidents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Cases of COPD not attributable to mines</a:t>
            </a:r>
          </a:p>
        </p:txBody>
      </p:sp>
      <p:sp>
        <p:nvSpPr>
          <p:cNvPr id="13" name="Action Button: Blank 12">
            <a:hlinkClick r:id="rId10"/>
            <a:extLst>
              <a:ext uri="{FF2B5EF4-FFF2-40B4-BE49-F238E27FC236}">
                <a16:creationId xmlns:a16="http://schemas.microsoft.com/office/drawing/2014/main" id="{39842EA6-FEF0-E39E-78A3-9D8C7FB520B0}"/>
              </a:ext>
            </a:extLst>
          </p:cNvPr>
          <p:cNvSpPr/>
          <p:nvPr/>
        </p:nvSpPr>
        <p:spPr>
          <a:xfrm>
            <a:off x="8724360" y="3499503"/>
            <a:ext cx="1657884" cy="761867"/>
          </a:xfrm>
          <a:prstGeom prst="actionButtonBlan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/>
              <a:t>Petroleum &amp; Gas</a:t>
            </a:r>
          </a:p>
          <a:p>
            <a:pPr algn="ctr"/>
            <a:r>
              <a:rPr lang="en-AU" sz="1600" b="1" dirty="0"/>
              <a:t>Safety Alert 108 </a:t>
            </a:r>
            <a:r>
              <a:rPr lang="en-AU" sz="1200" dirty="0"/>
              <a:t>Finger Crush Injury</a:t>
            </a:r>
          </a:p>
        </p:txBody>
      </p:sp>
    </p:spTree>
    <p:extLst>
      <p:ext uri="{BB962C8B-B14F-4D97-AF65-F5344CB8AC3E}">
        <p14:creationId xmlns:p14="http://schemas.microsoft.com/office/powerpoint/2010/main" val="251090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645" y="857250"/>
            <a:ext cx="6067713" cy="4988914"/>
          </a:xfrm>
        </p:spPr>
        <p:txBody>
          <a:bodyPr>
            <a:norm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b="0" i="0" u="none" strike="noStrike" baseline="0" dirty="0">
                <a:solidFill>
                  <a:srgbClr val="295F81"/>
                </a:solidFill>
                <a:latin typeface="Helv"/>
              </a:rPr>
              <a:t>A rear dump truck was totally destroyed by fire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295F81"/>
                </a:solidFill>
                <a:latin typeface="Helv"/>
              </a:rPr>
              <a:t>The truck </a:t>
            </a:r>
            <a:r>
              <a:rPr lang="en-AU" sz="2000" b="0" i="0" u="none" strike="noStrike" baseline="0" dirty="0">
                <a:solidFill>
                  <a:srgbClr val="295F81"/>
                </a:solidFill>
                <a:latin typeface="Helv"/>
              </a:rPr>
              <a:t>was being escorted to a hot tyre bay</a:t>
            </a:r>
            <a:r>
              <a:rPr lang="en-AU" sz="2000" dirty="0">
                <a:solidFill>
                  <a:srgbClr val="295F81"/>
                </a:solidFill>
                <a:latin typeface="Helv"/>
              </a:rPr>
              <a:t> when a CMW noticed flames coming from Pos 4 wheel and called the emergency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b="0" i="0" u="none" strike="noStrike" baseline="0" dirty="0">
                <a:solidFill>
                  <a:srgbClr val="295F81"/>
                </a:solidFill>
                <a:latin typeface="Helv"/>
              </a:rPr>
              <a:t>The operator safety exited the truck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295F81"/>
                </a:solidFill>
                <a:latin typeface="Helv"/>
              </a:rPr>
              <a:t>Investigations identified likely tyre damage (cuts &amp; tread separation) due to poor road conditions, potentially exacerbated by wet weather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295F81"/>
                </a:solidFill>
                <a:latin typeface="Helv"/>
              </a:rPr>
              <a:t>Prior to the incident two other trucks had been stood down for suspected hot tyres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295F81"/>
                </a:solidFill>
                <a:latin typeface="Helv"/>
              </a:rPr>
              <a:t>Travel s</a:t>
            </a:r>
            <a:r>
              <a:rPr lang="en-AU" sz="2000" b="0" i="0" u="none" strike="noStrike" baseline="0" dirty="0">
                <a:solidFill>
                  <a:srgbClr val="295F81"/>
                </a:solidFill>
                <a:latin typeface="Helv"/>
              </a:rPr>
              <a:t>peed and distance to a hot tyre bay were not considered when relocating the truck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295F81"/>
                </a:solidFill>
                <a:latin typeface="Helv"/>
              </a:rPr>
              <a:t>Internal tyre temp &amp; pressure sensors did not indicate the likelihood of an external tyre tread fire</a:t>
            </a:r>
            <a:r>
              <a:rPr lang="en-AU" sz="2000" b="0" i="0" u="none" strike="noStrike" baseline="0" dirty="0">
                <a:solidFill>
                  <a:srgbClr val="000000"/>
                </a:solidFill>
                <a:latin typeface="Helv"/>
              </a:rPr>
              <a:t>	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426972" y="11113"/>
            <a:ext cx="112353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1. Incident – tyre fire</a:t>
            </a:r>
            <a:r>
              <a:rPr lang="en-AU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 </a:t>
            </a:r>
            <a:endParaRPr lang="en-AU" altLang="en-US" sz="3200" b="1" dirty="0">
              <a:solidFill>
                <a:srgbClr val="1B475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2D5E1-30BC-D47B-6C1E-A3912B6BC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0" r="11029" b="12851"/>
          <a:stretch/>
        </p:blipFill>
        <p:spPr>
          <a:xfrm>
            <a:off x="6358740" y="944676"/>
            <a:ext cx="5477426" cy="42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3C1DF-EF4B-44D0-9EE0-C660239AFE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7565" y="857250"/>
          <a:ext cx="11111947" cy="483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397565" y="11113"/>
            <a:ext cx="1062286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30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646" y="1485900"/>
            <a:ext cx="6252196" cy="3514725"/>
          </a:xfrm>
        </p:spPr>
        <p:txBody>
          <a:bodyPr>
            <a:norm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295F81"/>
                </a:solidFill>
              </a:rPr>
              <a:t>A CMW suffered serious crush injuries </a:t>
            </a:r>
            <a:r>
              <a:rPr lang="en-AU" sz="2000" dirty="0">
                <a:solidFill>
                  <a:srgbClr val="295F81"/>
                </a:solidFill>
              </a:rPr>
              <a:t>to their right leg and hip when pinned between a Load Haul Dump (LHD)/ concrete kibble and a </a:t>
            </a:r>
            <a:r>
              <a:rPr lang="en-AU" sz="2000" dirty="0" err="1">
                <a:solidFill>
                  <a:srgbClr val="295F81"/>
                </a:solidFill>
              </a:rPr>
              <a:t>Jacon</a:t>
            </a:r>
            <a:r>
              <a:rPr lang="en-AU" sz="2000" dirty="0">
                <a:solidFill>
                  <a:srgbClr val="295F81"/>
                </a:solidFill>
              </a:rPr>
              <a:t> concrete pump</a:t>
            </a:r>
            <a:r>
              <a:rPr lang="en-US" sz="2000" dirty="0">
                <a:solidFill>
                  <a:srgbClr val="295F81"/>
                </a:solidFill>
              </a:rPr>
              <a:t>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b="0" i="0" u="none" strike="noStrike" baseline="0" dirty="0">
                <a:solidFill>
                  <a:srgbClr val="295F81"/>
                </a:solidFill>
              </a:rPr>
              <a:t>CMWs were </a:t>
            </a:r>
            <a:r>
              <a:rPr lang="en-AU" sz="2000" dirty="0">
                <a:solidFill>
                  <a:srgbClr val="295F81"/>
                </a:solidFill>
              </a:rPr>
              <a:t>c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onstructing a Longwall goaf seal. A load of concrete had been delivered by the LHD/kibble and pumping of the load had been completed.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b="0" i="0" u="none" strike="noStrike" baseline="0" dirty="0">
                <a:solidFill>
                  <a:srgbClr val="295F81"/>
                </a:solidFill>
              </a:rPr>
              <a:t>The LHD/kibble backed out from pump and on re-entry the LHD/kibble operator heard the injured person shout out.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000" dirty="0">
                <a:solidFill>
                  <a:srgbClr val="295F81"/>
                </a:solidFill>
              </a:rPr>
              <a:t>The injured CMW was found trapped between 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the kibble and the </a:t>
            </a:r>
            <a:r>
              <a:rPr lang="en-AU" sz="2000" b="0" i="0" u="none" strike="noStrike" baseline="0" dirty="0" err="1">
                <a:solidFill>
                  <a:srgbClr val="295F81"/>
                </a:solidFill>
              </a:rPr>
              <a:t>Jacon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concrete pump.</a:t>
            </a:r>
            <a:endParaRPr lang="en-AU" sz="1800" b="0" i="0" u="none" strike="noStrike" baseline="0" dirty="0">
              <a:solidFill>
                <a:srgbClr val="000000"/>
              </a:solidFill>
              <a:latin typeface="Helv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426972" y="11113"/>
            <a:ext cx="112353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2. Incident – CMW crush injury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FA511-8B05-2A26-29E6-8CF19C0C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2" y="857249"/>
            <a:ext cx="5554154" cy="4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3C1DF-EF4B-44D0-9EE0-C660239AFE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7565" y="857250"/>
          <a:ext cx="11111947" cy="483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397565" y="11113"/>
            <a:ext cx="1062286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2916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41" y="1033204"/>
            <a:ext cx="10831647" cy="4421112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2000" dirty="0">
                <a:solidFill>
                  <a:srgbClr val="295F81"/>
                </a:solidFill>
              </a:rPr>
              <a:t>Failure of a surface 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gas drainage plant resulted in methane exceeding 2.5%  being recorded in areas of an underground coal mine.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2000" b="0" i="0" u="none" strike="noStrike" baseline="0" dirty="0">
                <a:solidFill>
                  <a:srgbClr val="295F81"/>
                </a:solidFill>
              </a:rPr>
              <a:t>At the time of the incident the longwall </a:t>
            </a:r>
            <a:r>
              <a:rPr lang="en-AU" sz="2000" dirty="0">
                <a:solidFill>
                  <a:srgbClr val="295F81"/>
                </a:solidFill>
              </a:rPr>
              <a:t>s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hearer was heading towards the </a:t>
            </a:r>
            <a:r>
              <a:rPr lang="en-AU" sz="2000" dirty="0">
                <a:solidFill>
                  <a:srgbClr val="295F81"/>
                </a:solidFill>
              </a:rPr>
              <a:t>tailgate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. </a:t>
            </a:r>
            <a:r>
              <a:rPr lang="en-AU" sz="2000" dirty="0">
                <a:solidFill>
                  <a:srgbClr val="295F81"/>
                </a:solidFill>
              </a:rPr>
              <a:t>The m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ethane level at the 243A detector (TG 150m monitor) was rising when the goaf drainage plant tripped. When methane levels reached 1.7% at the </a:t>
            </a:r>
            <a:r>
              <a:rPr lang="en-AU" sz="2000" dirty="0">
                <a:solidFill>
                  <a:srgbClr val="295F81"/>
                </a:solidFill>
              </a:rPr>
              <a:t>243A detector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the shearer haulage tripped.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2000" b="0" i="0" u="none" strike="noStrike" baseline="0" dirty="0">
                <a:solidFill>
                  <a:srgbClr val="295F81"/>
                </a:solidFill>
              </a:rPr>
              <a:t>At about the same time the control </a:t>
            </a:r>
            <a:r>
              <a:rPr lang="en-AU" sz="2000" dirty="0">
                <a:solidFill>
                  <a:srgbClr val="295F81"/>
                </a:solidFill>
              </a:rPr>
              <a:t>r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oom </a:t>
            </a:r>
            <a:r>
              <a:rPr lang="en-AU" sz="2000" dirty="0">
                <a:solidFill>
                  <a:srgbClr val="295F81"/>
                </a:solidFill>
              </a:rPr>
              <a:t>o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perator contacted the </a:t>
            </a:r>
            <a:r>
              <a:rPr lang="en-AU" sz="2000" dirty="0">
                <a:solidFill>
                  <a:srgbClr val="295F81"/>
                </a:solidFill>
              </a:rPr>
              <a:t>longwall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and informed them of the situation with the goaf drainage plant and the increasing gas levels in the </a:t>
            </a:r>
            <a:r>
              <a:rPr lang="en-AU" sz="2000" dirty="0">
                <a:solidFill>
                  <a:srgbClr val="295F81"/>
                </a:solidFill>
              </a:rPr>
              <a:t>tailgate, instructing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the crew to cease production. </a:t>
            </a:r>
            <a:r>
              <a:rPr lang="en-AU" sz="2000" dirty="0">
                <a:solidFill>
                  <a:srgbClr val="295F81"/>
                </a:solidFill>
              </a:rPr>
              <a:t>Methane a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t the </a:t>
            </a:r>
            <a:r>
              <a:rPr lang="en-AU" sz="2000" dirty="0">
                <a:solidFill>
                  <a:srgbClr val="295F81"/>
                </a:solidFill>
              </a:rPr>
              <a:t>243A detector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continued to rise, exceeding 2.5% </a:t>
            </a:r>
            <a:r>
              <a:rPr lang="en-AU" sz="2000" dirty="0">
                <a:solidFill>
                  <a:srgbClr val="295F81"/>
                </a:solidFill>
              </a:rPr>
              <a:t>and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peaking at 3.08%. 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2000" b="0" i="0" u="none" strike="noStrike" baseline="0" dirty="0">
                <a:solidFill>
                  <a:srgbClr val="295F81"/>
                </a:solidFill>
              </a:rPr>
              <a:t>Once the </a:t>
            </a:r>
            <a:r>
              <a:rPr lang="en-AU" sz="2000" dirty="0">
                <a:solidFill>
                  <a:srgbClr val="295F81"/>
                </a:solidFill>
              </a:rPr>
              <a:t>methane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</a:t>
            </a:r>
            <a:r>
              <a:rPr lang="en-AU" sz="2000" dirty="0">
                <a:solidFill>
                  <a:srgbClr val="295F81"/>
                </a:solidFill>
              </a:rPr>
              <a:t>d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rainage plant was restarted with all streams back on line the gas readings in the LW </a:t>
            </a:r>
            <a:r>
              <a:rPr lang="en-AU" sz="2000" dirty="0">
                <a:solidFill>
                  <a:srgbClr val="295F81"/>
                </a:solidFill>
              </a:rPr>
              <a:t>tailgate</a:t>
            </a:r>
            <a:r>
              <a:rPr lang="en-AU" sz="2000" b="0" i="0" u="none" strike="noStrike" baseline="0" dirty="0">
                <a:solidFill>
                  <a:srgbClr val="295F81"/>
                </a:solidFill>
              </a:rPr>
              <a:t> reduced to normal levels.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2000" dirty="0">
                <a:solidFill>
                  <a:srgbClr val="295F81"/>
                </a:solidFill>
              </a:rPr>
              <a:t>The investigation identified multiple engineering failures in the drainage plant, inexperienced operators and inconsistencies in risk, commissioning and </a:t>
            </a:r>
            <a:r>
              <a:rPr lang="en-AU" sz="2000" dirty="0" err="1">
                <a:solidFill>
                  <a:srgbClr val="295F81"/>
                </a:solidFill>
              </a:rPr>
              <a:t>swp</a:t>
            </a:r>
            <a:r>
              <a:rPr lang="en-AU" sz="2000" dirty="0">
                <a:solidFill>
                  <a:srgbClr val="295F81"/>
                </a:solidFill>
              </a:rPr>
              <a:t> documentation.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253093" y="11113"/>
            <a:ext cx="10767332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3. Incident – Methane drainage plant </a:t>
            </a:r>
          </a:p>
        </p:txBody>
      </p:sp>
    </p:spTree>
    <p:extLst>
      <p:ext uri="{BB962C8B-B14F-4D97-AF65-F5344CB8AC3E}">
        <p14:creationId xmlns:p14="http://schemas.microsoft.com/office/powerpoint/2010/main" val="5758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4242CD-4878-4E6F-B2C8-EF653486E9EB}"/>
              </a:ext>
            </a:extLst>
          </p:cNvPr>
          <p:cNvGraphicFramePr/>
          <p:nvPr/>
        </p:nvGraphicFramePr>
        <p:xfrm>
          <a:off x="0" y="705177"/>
          <a:ext cx="1196644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90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902" y="1159329"/>
            <a:ext cx="6908341" cy="3395579"/>
          </a:xfrm>
        </p:spPr>
        <p:txBody>
          <a:bodyPr>
            <a:normAutofit fontScale="55000" lnSpcReduction="20000"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dirty="0">
                <a:solidFill>
                  <a:schemeClr val="accent1">
                    <a:lumMod val="50000"/>
                  </a:schemeClr>
                </a:solidFill>
              </a:rPr>
              <a:t>CMWs were using a cable tractor to position cable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dirty="0">
                <a:solidFill>
                  <a:schemeClr val="accent1">
                    <a:lumMod val="50000"/>
                  </a:schemeClr>
                </a:solidFill>
              </a:rPr>
              <a:t>The cable tractor moved a loop of cable and was repositioned to move another cable loop.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dirty="0">
                <a:solidFill>
                  <a:schemeClr val="accent1">
                    <a:lumMod val="50000"/>
                  </a:schemeClr>
                </a:solidFill>
              </a:rPr>
              <a:t>The dragline operator assumed the tractor to be clear of the “no-go” zone and started to swing the dragline at slow speed.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AU" sz="35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he  dragline contacted the cable tractor </a:t>
            </a:r>
            <a:r>
              <a:rPr lang="en-AU" sz="3500" b="0" i="0" u="none" strike="noStrike" baseline="0" dirty="0" err="1">
                <a:solidFill>
                  <a:schemeClr val="accent1">
                    <a:lumMod val="50000"/>
                  </a:schemeClr>
                </a:solidFill>
              </a:rPr>
              <a:t>reeler</a:t>
            </a:r>
            <a:r>
              <a:rPr lang="en-AU" sz="35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AU" sz="35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cab mirror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The cable tractor operator has then called on the 2 way twice to stop the dragline, however the dragline operator could not hear him clearly.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The cable tractor operator exited the tractor and waved at the dragline operator to get his attention.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3500" b="0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At this point the dragline operator has stopped the dragline from swinging</a:t>
            </a:r>
            <a:r>
              <a:rPr lang="en-AU" sz="35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AU" sz="3500" b="1" i="0" u="none" strike="noStrike" baseline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285750" y="11113"/>
            <a:ext cx="107346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4. Incident – Dragline contacting tractor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EB894-842F-ED28-FB47-027DACF8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44" y="1536035"/>
            <a:ext cx="4616887" cy="3460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6FB8E-9A82-D0E1-165D-4E6DCFA2C9B8}"/>
              </a:ext>
            </a:extLst>
          </p:cNvPr>
          <p:cNvSpPr txBox="1"/>
          <p:nvPr/>
        </p:nvSpPr>
        <p:spPr>
          <a:xfrm>
            <a:off x="435836" y="4443816"/>
            <a:ext cx="6494803" cy="923330"/>
          </a:xfrm>
          <a:prstGeom prst="rect">
            <a:avLst/>
          </a:prstGeom>
          <a:noFill/>
          <a:ln>
            <a:gradFill>
              <a:gsLst>
                <a:gs pos="0">
                  <a:schemeClr val="bg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AU" sz="1800" b="1" dirty="0">
                <a:solidFill>
                  <a:schemeClr val="accent1">
                    <a:lumMod val="50000"/>
                  </a:schemeClr>
                </a:solidFill>
              </a:rPr>
              <a:t>There have been 22 reported HPIs between 2017 and 2021 involving interactions between draglines and vehicles / machinery.  A further two incidents have been reported in June and July 2022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4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3C1DF-EF4B-44D0-9EE0-C660239AFE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7565" y="857250"/>
          <a:ext cx="11111947" cy="483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397565" y="11113"/>
            <a:ext cx="1062286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37182494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E85C5291-52AA-4D6E-BEF2-4A65E70817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CB6F705-DBF0-4173-89BB-2CABF4A723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106F2F7-FFF5-4CB1-9D18-AAFC782F6EB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 BP 09 Serious Accident Compliance Meeting 23 07 2020" id="{12C210EF-3D45-4454-852E-6CF828AF77B1}" vid="{676B0E9B-124A-4626-85D3-C0FDC41AA215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HQ-wide-PPT-template1" id="{BE06F69C-12DE-4273-A4F0-A237B7441D0F}" vid="{1B60109C-095B-4D69-9D1A-10B273985D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Coal-widePPT-template (1)</Template>
  <TotalTime>0</TotalTime>
  <Words>1597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Helv</vt:lpstr>
      <vt:lpstr>Wingdings</vt:lpstr>
      <vt:lpstr>1_Custom Design</vt:lpstr>
      <vt:lpstr>Custom Design</vt:lpstr>
      <vt:lpstr>2_Custom Design</vt:lpstr>
      <vt:lpstr>3_Custom Design</vt:lpstr>
      <vt:lpstr>Custom Design</vt:lpstr>
      <vt:lpstr>July 2022 Incident periodical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  <vt:lpstr>PowerPoint Presentation</vt:lpstr>
      <vt:lpstr>PowerPoint Presentation</vt:lpstr>
      <vt:lpstr>Recommendations</vt:lpstr>
      <vt:lpstr>Reporting sexual assault or harassment to RSHQ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2020-09-02T00:47:02Z</dcterms:created>
  <dcterms:modified xsi:type="dcterms:W3CDTF">2022-09-07T01:27:33Z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20220907112517834</vt:lpwstr>
  </property>
</Properties>
</file>